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6"/>
  </p:notesMasterIdLst>
  <p:handoutMasterIdLst>
    <p:handoutMasterId r:id="rId7"/>
  </p:handoutMasterIdLst>
  <p:sldIdLst>
    <p:sldId id="527" r:id="rId5"/>
  </p:sldIdLst>
  <p:sldSz cx="3027363" cy="4279900"/>
  <p:notesSz cx="6858000" cy="9144000"/>
  <p:defaultTextStyle>
    <a:defPPr>
      <a:defRPr lang="en-US"/>
    </a:defPPr>
    <a:lvl1pPr marL="0" algn="l" defTabSz="467603" rtl="0" eaLnBrk="1" latinLnBrk="0" hangingPunct="1">
      <a:defRPr sz="921" kern="1200">
        <a:solidFill>
          <a:schemeClr val="tx1"/>
        </a:solidFill>
        <a:latin typeface="+mn-lt"/>
        <a:ea typeface="+mn-ea"/>
        <a:cs typeface="+mn-cs"/>
      </a:defRPr>
    </a:lvl1pPr>
    <a:lvl2pPr marL="233802" algn="l" defTabSz="467603" rtl="0" eaLnBrk="1" latinLnBrk="0" hangingPunct="1">
      <a:defRPr sz="921" kern="1200">
        <a:solidFill>
          <a:schemeClr val="tx1"/>
        </a:solidFill>
        <a:latin typeface="+mn-lt"/>
        <a:ea typeface="+mn-ea"/>
        <a:cs typeface="+mn-cs"/>
      </a:defRPr>
    </a:lvl2pPr>
    <a:lvl3pPr marL="467603" algn="l" defTabSz="467603" rtl="0" eaLnBrk="1" latinLnBrk="0" hangingPunct="1">
      <a:defRPr sz="921" kern="1200">
        <a:solidFill>
          <a:schemeClr val="tx1"/>
        </a:solidFill>
        <a:latin typeface="+mn-lt"/>
        <a:ea typeface="+mn-ea"/>
        <a:cs typeface="+mn-cs"/>
      </a:defRPr>
    </a:lvl3pPr>
    <a:lvl4pPr marL="701405" algn="l" defTabSz="467603" rtl="0" eaLnBrk="1" latinLnBrk="0" hangingPunct="1">
      <a:defRPr sz="921" kern="1200">
        <a:solidFill>
          <a:schemeClr val="tx1"/>
        </a:solidFill>
        <a:latin typeface="+mn-lt"/>
        <a:ea typeface="+mn-ea"/>
        <a:cs typeface="+mn-cs"/>
      </a:defRPr>
    </a:lvl4pPr>
    <a:lvl5pPr marL="935206" algn="l" defTabSz="467603" rtl="0" eaLnBrk="1" latinLnBrk="0" hangingPunct="1">
      <a:defRPr sz="921" kern="1200">
        <a:solidFill>
          <a:schemeClr val="tx1"/>
        </a:solidFill>
        <a:latin typeface="+mn-lt"/>
        <a:ea typeface="+mn-ea"/>
        <a:cs typeface="+mn-cs"/>
      </a:defRPr>
    </a:lvl5pPr>
    <a:lvl6pPr marL="1169008" algn="l" defTabSz="467603" rtl="0" eaLnBrk="1" latinLnBrk="0" hangingPunct="1">
      <a:defRPr sz="921" kern="1200">
        <a:solidFill>
          <a:schemeClr val="tx1"/>
        </a:solidFill>
        <a:latin typeface="+mn-lt"/>
        <a:ea typeface="+mn-ea"/>
        <a:cs typeface="+mn-cs"/>
      </a:defRPr>
    </a:lvl6pPr>
    <a:lvl7pPr marL="1402810" algn="l" defTabSz="467603" rtl="0" eaLnBrk="1" latinLnBrk="0" hangingPunct="1">
      <a:defRPr sz="921" kern="1200">
        <a:solidFill>
          <a:schemeClr val="tx1"/>
        </a:solidFill>
        <a:latin typeface="+mn-lt"/>
        <a:ea typeface="+mn-ea"/>
        <a:cs typeface="+mn-cs"/>
      </a:defRPr>
    </a:lvl7pPr>
    <a:lvl8pPr marL="1636611" algn="l" defTabSz="467603" rtl="0" eaLnBrk="1" latinLnBrk="0" hangingPunct="1">
      <a:defRPr sz="921" kern="1200">
        <a:solidFill>
          <a:schemeClr val="tx1"/>
        </a:solidFill>
        <a:latin typeface="+mn-lt"/>
        <a:ea typeface="+mn-ea"/>
        <a:cs typeface="+mn-cs"/>
      </a:defRPr>
    </a:lvl8pPr>
    <a:lvl9pPr marL="1870413" algn="l" defTabSz="467603" rtl="0" eaLnBrk="1" latinLnBrk="0" hangingPunct="1">
      <a:defRPr sz="9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8" userDrawn="1">
          <p15:clr>
            <a:srgbClr val="A4A3A4"/>
          </p15:clr>
        </p15:guide>
        <p15:guide id="2" pos="9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FF"/>
    <a:srgbClr val="FF733C"/>
    <a:srgbClr val="0070FF"/>
    <a:srgbClr val="0094FF"/>
    <a:srgbClr val="37A8F8"/>
    <a:srgbClr val="EB3D00"/>
    <a:srgbClr val="055475"/>
    <a:srgbClr val="C43600"/>
    <a:srgbClr val="1A232F"/>
    <a:srgbClr val="2DC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4" autoAdjust="0"/>
    <p:restoredTop sz="92710" autoAdjust="0"/>
  </p:normalViewPr>
  <p:slideViewPr>
    <p:cSldViewPr>
      <p:cViewPr varScale="1">
        <p:scale>
          <a:sx n="106" d="100"/>
          <a:sy n="106" d="100"/>
        </p:scale>
        <p:origin x="2712" y="90"/>
      </p:cViewPr>
      <p:guideLst>
        <p:guide orient="horz" pos="1358"/>
        <p:guide pos="95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B1CC3-AD68-4374-9AB7-00521824A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43C2014-813F-41A3-B86A-D7885FA1CC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9735-379C-404B-ABF7-4FFFA25CB2E4}" type="datetimeFigureOut">
              <a:rPr lang="en-US" smtClean="0"/>
              <a:t>9/16/2020</a:t>
            </a:fld>
            <a:endParaRPr lang="en-US" dirty="0"/>
          </a:p>
        </p:txBody>
      </p:sp>
      <p:sp>
        <p:nvSpPr>
          <p:cNvPr id="4" name="Footer Placeholder 3">
            <a:extLst>
              <a:ext uri="{FF2B5EF4-FFF2-40B4-BE49-F238E27FC236}">
                <a16:creationId xmlns:a16="http://schemas.microsoft.com/office/drawing/2014/main" id="{A0E2F2E8-2F97-4758-AADD-3622367F72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13BD62-039B-4A90-9488-D847DC8FCB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720C9A-8755-4E9F-B476-6109714D5604}" type="slidenum">
              <a:rPr lang="en-US" smtClean="0"/>
              <a:t>‹#›</a:t>
            </a:fld>
            <a:endParaRPr lang="en-US" dirty="0"/>
          </a:p>
        </p:txBody>
      </p:sp>
    </p:spTree>
    <p:extLst>
      <p:ext uri="{BB962C8B-B14F-4D97-AF65-F5344CB8AC3E}">
        <p14:creationId xmlns:p14="http://schemas.microsoft.com/office/powerpoint/2010/main" val="265584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9/16/2020</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175382" rtl="0" eaLnBrk="1" latinLnBrk="0" hangingPunct="1">
      <a:defRPr sz="460" kern="1200">
        <a:solidFill>
          <a:schemeClr val="tx1"/>
        </a:solidFill>
        <a:latin typeface="+mn-lt"/>
        <a:ea typeface="+mn-ea"/>
        <a:cs typeface="+mn-cs"/>
      </a:defRPr>
    </a:lvl1pPr>
    <a:lvl2pPr marL="175382" algn="l" defTabSz="175382" rtl="0" eaLnBrk="1" latinLnBrk="0" hangingPunct="1">
      <a:defRPr sz="460" kern="1200">
        <a:solidFill>
          <a:schemeClr val="tx1"/>
        </a:solidFill>
        <a:latin typeface="+mn-lt"/>
        <a:ea typeface="+mn-ea"/>
        <a:cs typeface="+mn-cs"/>
      </a:defRPr>
    </a:lvl2pPr>
    <a:lvl3pPr marL="350764" algn="l" defTabSz="175382" rtl="0" eaLnBrk="1" latinLnBrk="0" hangingPunct="1">
      <a:defRPr sz="460" kern="1200">
        <a:solidFill>
          <a:schemeClr val="tx1"/>
        </a:solidFill>
        <a:latin typeface="+mn-lt"/>
        <a:ea typeface="+mn-ea"/>
        <a:cs typeface="+mn-cs"/>
      </a:defRPr>
    </a:lvl3pPr>
    <a:lvl4pPr marL="526146" algn="l" defTabSz="175382" rtl="0" eaLnBrk="1" latinLnBrk="0" hangingPunct="1">
      <a:defRPr sz="460" kern="1200">
        <a:solidFill>
          <a:schemeClr val="tx1"/>
        </a:solidFill>
        <a:latin typeface="+mn-lt"/>
        <a:ea typeface="+mn-ea"/>
        <a:cs typeface="+mn-cs"/>
      </a:defRPr>
    </a:lvl4pPr>
    <a:lvl5pPr marL="701528" algn="l" defTabSz="175382" rtl="0" eaLnBrk="1" latinLnBrk="0" hangingPunct="1">
      <a:defRPr sz="460" kern="1200">
        <a:solidFill>
          <a:schemeClr val="tx1"/>
        </a:solidFill>
        <a:latin typeface="+mn-lt"/>
        <a:ea typeface="+mn-ea"/>
        <a:cs typeface="+mn-cs"/>
      </a:defRPr>
    </a:lvl5pPr>
    <a:lvl6pPr marL="876910" algn="l" defTabSz="175382" rtl="0" eaLnBrk="1" latinLnBrk="0" hangingPunct="1">
      <a:defRPr sz="460" kern="1200">
        <a:solidFill>
          <a:schemeClr val="tx1"/>
        </a:solidFill>
        <a:latin typeface="+mn-lt"/>
        <a:ea typeface="+mn-ea"/>
        <a:cs typeface="+mn-cs"/>
      </a:defRPr>
    </a:lvl6pPr>
    <a:lvl7pPr marL="1052292" algn="l" defTabSz="175382" rtl="0" eaLnBrk="1" latinLnBrk="0" hangingPunct="1">
      <a:defRPr sz="460" kern="1200">
        <a:solidFill>
          <a:schemeClr val="tx1"/>
        </a:solidFill>
        <a:latin typeface="+mn-lt"/>
        <a:ea typeface="+mn-ea"/>
        <a:cs typeface="+mn-cs"/>
      </a:defRPr>
    </a:lvl7pPr>
    <a:lvl8pPr marL="1227673" algn="l" defTabSz="175382" rtl="0" eaLnBrk="1" latinLnBrk="0" hangingPunct="1">
      <a:defRPr sz="460" kern="1200">
        <a:solidFill>
          <a:schemeClr val="tx1"/>
        </a:solidFill>
        <a:latin typeface="+mn-lt"/>
        <a:ea typeface="+mn-ea"/>
        <a:cs typeface="+mn-cs"/>
      </a:defRPr>
    </a:lvl8pPr>
    <a:lvl9pPr marL="1403055" algn="l" defTabSz="175382" rtl="0" eaLnBrk="1" latinLnBrk="0" hangingPunct="1">
      <a:defRPr sz="4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CC8D5-6D68-A443-97C0-91AE5977134B}" type="slidenum">
              <a:rPr lang="en-US" smtClean="0"/>
              <a:pPr/>
              <a:t>1</a:t>
            </a:fld>
            <a:endParaRPr lang="en-US" dirty="0"/>
          </a:p>
        </p:txBody>
      </p:sp>
    </p:spTree>
    <p:extLst>
      <p:ext uri="{BB962C8B-B14F-4D97-AF65-F5344CB8AC3E}">
        <p14:creationId xmlns:p14="http://schemas.microsoft.com/office/powerpoint/2010/main" val="20190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53" y="1188861"/>
            <a:ext cx="2573258" cy="1297839"/>
          </a:xfrm>
        </p:spPr>
        <p:txBody>
          <a:bodyPr>
            <a:noAutofit/>
          </a:bodyPr>
          <a:lstStyle>
            <a:lvl1pPr>
              <a:defRPr sz="1788" b="1"/>
            </a:lvl1pPr>
          </a:lstStyle>
          <a:p>
            <a:r>
              <a:rPr lang="en-US"/>
              <a:t>Click to edit Master title style</a:t>
            </a:r>
            <a:endParaRPr lang="en-US" dirty="0"/>
          </a:p>
        </p:txBody>
      </p:sp>
      <p:sp>
        <p:nvSpPr>
          <p:cNvPr id="3" name="Subtitle 2"/>
          <p:cNvSpPr>
            <a:spLocks noGrp="1"/>
          </p:cNvSpPr>
          <p:nvPr>
            <p:ph type="subTitle" idx="1"/>
          </p:nvPr>
        </p:nvSpPr>
        <p:spPr>
          <a:xfrm>
            <a:off x="226718" y="2520386"/>
            <a:ext cx="2573928" cy="475544"/>
          </a:xfrm>
        </p:spPr>
        <p:txBody>
          <a:bodyPr/>
          <a:lstStyle>
            <a:lvl1pPr marL="0" indent="0" algn="ctr">
              <a:buNone/>
              <a:defRPr>
                <a:solidFill>
                  <a:srgbClr val="70A0D7"/>
                </a:solidFill>
              </a:defRPr>
            </a:lvl1pPr>
            <a:lvl2pPr marL="151398" indent="0" algn="ctr">
              <a:buNone/>
              <a:defRPr>
                <a:solidFill>
                  <a:schemeClr val="tx1">
                    <a:tint val="75000"/>
                  </a:schemeClr>
                </a:solidFill>
              </a:defRPr>
            </a:lvl2pPr>
            <a:lvl3pPr marL="302796" indent="0" algn="ctr">
              <a:buNone/>
              <a:defRPr>
                <a:solidFill>
                  <a:schemeClr val="tx1">
                    <a:tint val="75000"/>
                  </a:schemeClr>
                </a:solidFill>
              </a:defRPr>
            </a:lvl3pPr>
            <a:lvl4pPr marL="454194" indent="0" algn="ctr">
              <a:buNone/>
              <a:defRPr>
                <a:solidFill>
                  <a:schemeClr val="tx1">
                    <a:tint val="75000"/>
                  </a:schemeClr>
                </a:solidFill>
              </a:defRPr>
            </a:lvl4pPr>
            <a:lvl5pPr marL="605592" indent="0" algn="ctr">
              <a:buNone/>
              <a:defRPr>
                <a:solidFill>
                  <a:schemeClr val="tx1">
                    <a:tint val="75000"/>
                  </a:schemeClr>
                </a:solidFill>
              </a:defRPr>
            </a:lvl5pPr>
            <a:lvl6pPr marL="756991" indent="0" algn="ctr">
              <a:buNone/>
              <a:defRPr>
                <a:solidFill>
                  <a:schemeClr val="tx1">
                    <a:tint val="75000"/>
                  </a:schemeClr>
                </a:solidFill>
              </a:defRPr>
            </a:lvl6pPr>
            <a:lvl7pPr marL="908389" indent="0" algn="ctr">
              <a:buNone/>
              <a:defRPr>
                <a:solidFill>
                  <a:schemeClr val="tx1">
                    <a:tint val="75000"/>
                  </a:schemeClr>
                </a:solidFill>
              </a:defRPr>
            </a:lvl7pPr>
            <a:lvl8pPr marL="1059787" indent="0" algn="ctr">
              <a:buNone/>
              <a:defRPr>
                <a:solidFill>
                  <a:schemeClr val="tx1">
                    <a:tint val="75000"/>
                  </a:schemeClr>
                </a:solidFill>
              </a:defRPr>
            </a:lvl8pPr>
            <a:lvl9pPr marL="1211185"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838" y="171395"/>
            <a:ext cx="681157" cy="36517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68" y="171395"/>
            <a:ext cx="1993014" cy="3651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Slide">
    <p:bg>
      <p:bgPr>
        <a:gradFill>
          <a:gsLst>
            <a:gs pos="0">
              <a:srgbClr val="FF733C"/>
            </a:gs>
            <a:gs pos="54000">
              <a:srgbClr val="FF733C"/>
            </a:gs>
            <a:gs pos="100000">
              <a:srgbClr val="FF8C19"/>
            </a:gs>
          </a:gsLst>
          <a:lin ang="19320000" scaled="0"/>
        </a:gradFill>
        <a:effectLst/>
      </p:bgPr>
    </p:bg>
    <p:spTree>
      <p:nvGrpSpPr>
        <p:cNvPr id="1" name="Shape 152"/>
        <p:cNvGrpSpPr/>
        <p:nvPr/>
      </p:nvGrpSpPr>
      <p:grpSpPr>
        <a:xfrm>
          <a:off x="0" y="0"/>
          <a:ext cx="0" cy="0"/>
          <a:chOff x="0" y="0"/>
          <a:chExt cx="0" cy="0"/>
        </a:xfrm>
      </p:grpSpPr>
      <p:grpSp>
        <p:nvGrpSpPr>
          <p:cNvPr id="153" name="Shape 153"/>
          <p:cNvGrpSpPr/>
          <p:nvPr/>
        </p:nvGrpSpPr>
        <p:grpSpPr>
          <a:xfrm>
            <a:off x="2573535" y="3614138"/>
            <a:ext cx="412187" cy="575531"/>
            <a:chOff x="4056062" y="2305050"/>
            <a:chExt cx="4071937" cy="2262188"/>
          </a:xfrm>
        </p:grpSpPr>
        <p:sp>
          <p:nvSpPr>
            <p:cNvPr id="154" name="Shape 154"/>
            <p:cNvSpPr/>
            <p:nvPr/>
          </p:nvSpPr>
          <p:spPr>
            <a:xfrm>
              <a:off x="5259387" y="2684463"/>
              <a:ext cx="314324"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70909"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70909"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55" name="Shape 155"/>
            <p:cNvSpPr/>
            <p:nvPr/>
          </p:nvSpPr>
          <p:spPr>
            <a:xfrm>
              <a:off x="5816600" y="2684463"/>
              <a:ext cx="315912"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68181"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68181"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56" name="Shape 156"/>
            <p:cNvSpPr/>
            <p:nvPr/>
          </p:nvSpPr>
          <p:spPr>
            <a:xfrm>
              <a:off x="6167437" y="2684463"/>
              <a:ext cx="322263" cy="679449"/>
            </a:xfrm>
            <a:custGeom>
              <a:avLst/>
              <a:gdLst/>
              <a:ahLst/>
              <a:cxnLst/>
              <a:rect l="0" t="0" r="0" b="0"/>
              <a:pathLst>
                <a:path w="120000" h="120000" extrusionOk="0">
                  <a:moveTo>
                    <a:pt x="120000" y="118736"/>
                  </a:moveTo>
                  <a:cubicBezTo>
                    <a:pt x="72000" y="118736"/>
                    <a:pt x="72000" y="118736"/>
                    <a:pt x="72000" y="118736"/>
                  </a:cubicBezTo>
                  <a:cubicBezTo>
                    <a:pt x="72000" y="114947"/>
                    <a:pt x="72000" y="114947"/>
                    <a:pt x="72000" y="114947"/>
                  </a:cubicBezTo>
                  <a:cubicBezTo>
                    <a:pt x="69333" y="118736"/>
                    <a:pt x="58666" y="120000"/>
                    <a:pt x="40000" y="120000"/>
                  </a:cubicBezTo>
                  <a:cubicBezTo>
                    <a:pt x="13333" y="120000"/>
                    <a:pt x="0" y="114947"/>
                    <a:pt x="0" y="104842"/>
                  </a:cubicBezTo>
                  <a:cubicBezTo>
                    <a:pt x="0" y="66947"/>
                    <a:pt x="0" y="66947"/>
                    <a:pt x="0" y="66947"/>
                  </a:cubicBezTo>
                  <a:cubicBezTo>
                    <a:pt x="0" y="61894"/>
                    <a:pt x="2666" y="58105"/>
                    <a:pt x="10666" y="55578"/>
                  </a:cubicBezTo>
                  <a:cubicBezTo>
                    <a:pt x="16000" y="51789"/>
                    <a:pt x="29333" y="48000"/>
                    <a:pt x="50666" y="42947"/>
                  </a:cubicBezTo>
                  <a:cubicBezTo>
                    <a:pt x="64000" y="40421"/>
                    <a:pt x="72000" y="37894"/>
                    <a:pt x="72000" y="36631"/>
                  </a:cubicBezTo>
                  <a:cubicBezTo>
                    <a:pt x="72000" y="20210"/>
                    <a:pt x="72000" y="20210"/>
                    <a:pt x="72000" y="20210"/>
                  </a:cubicBezTo>
                  <a:cubicBezTo>
                    <a:pt x="72000" y="15157"/>
                    <a:pt x="69333" y="12631"/>
                    <a:pt x="58666" y="12631"/>
                  </a:cubicBezTo>
                  <a:cubicBezTo>
                    <a:pt x="50666" y="12631"/>
                    <a:pt x="45333" y="15157"/>
                    <a:pt x="45333" y="20210"/>
                  </a:cubicBezTo>
                  <a:cubicBezTo>
                    <a:pt x="45333" y="37894"/>
                    <a:pt x="45333" y="37894"/>
                    <a:pt x="45333" y="37894"/>
                  </a:cubicBezTo>
                  <a:cubicBezTo>
                    <a:pt x="0" y="37894"/>
                    <a:pt x="0" y="37894"/>
                    <a:pt x="0" y="37894"/>
                  </a:cubicBezTo>
                  <a:cubicBezTo>
                    <a:pt x="0" y="20210"/>
                    <a:pt x="0" y="20210"/>
                    <a:pt x="0" y="20210"/>
                  </a:cubicBezTo>
                  <a:cubicBezTo>
                    <a:pt x="0" y="6315"/>
                    <a:pt x="21333" y="0"/>
                    <a:pt x="58666" y="0"/>
                  </a:cubicBezTo>
                  <a:cubicBezTo>
                    <a:pt x="98666" y="0"/>
                    <a:pt x="120000" y="6315"/>
                    <a:pt x="120000" y="20210"/>
                  </a:cubicBezTo>
                  <a:lnTo>
                    <a:pt x="120000" y="118736"/>
                  </a:lnTo>
                  <a:close/>
                  <a:moveTo>
                    <a:pt x="72000" y="98526"/>
                  </a:moveTo>
                  <a:cubicBezTo>
                    <a:pt x="72000" y="55578"/>
                    <a:pt x="72000" y="55578"/>
                    <a:pt x="72000" y="55578"/>
                  </a:cubicBezTo>
                  <a:cubicBezTo>
                    <a:pt x="56000" y="56842"/>
                    <a:pt x="45333" y="59368"/>
                    <a:pt x="45333" y="63157"/>
                  </a:cubicBezTo>
                  <a:cubicBezTo>
                    <a:pt x="45333" y="98526"/>
                    <a:pt x="45333" y="98526"/>
                    <a:pt x="45333" y="98526"/>
                  </a:cubicBezTo>
                  <a:cubicBezTo>
                    <a:pt x="45333" y="102315"/>
                    <a:pt x="50666" y="104842"/>
                    <a:pt x="58666" y="104842"/>
                  </a:cubicBezTo>
                  <a:cubicBezTo>
                    <a:pt x="69333" y="104842"/>
                    <a:pt x="72000" y="102315"/>
                    <a:pt x="72000"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57" name="Shape 157"/>
            <p:cNvSpPr/>
            <p:nvPr/>
          </p:nvSpPr>
          <p:spPr>
            <a:xfrm>
              <a:off x="6524625" y="2684463"/>
              <a:ext cx="315912" cy="673099"/>
            </a:xfrm>
            <a:custGeom>
              <a:avLst/>
              <a:gdLst/>
              <a:ahLst/>
              <a:cxnLst/>
              <a:rect l="0" t="0" r="0" b="0"/>
              <a:pathLst>
                <a:path w="120000" h="120000" extrusionOk="0">
                  <a:moveTo>
                    <a:pt x="120000" y="45957"/>
                  </a:moveTo>
                  <a:cubicBezTo>
                    <a:pt x="73636" y="45957"/>
                    <a:pt x="73636" y="45957"/>
                    <a:pt x="73636" y="45957"/>
                  </a:cubicBezTo>
                  <a:cubicBezTo>
                    <a:pt x="73636" y="20425"/>
                    <a:pt x="73636" y="20425"/>
                    <a:pt x="73636" y="20425"/>
                  </a:cubicBezTo>
                  <a:cubicBezTo>
                    <a:pt x="73636" y="15319"/>
                    <a:pt x="68181" y="12765"/>
                    <a:pt x="60000" y="12765"/>
                  </a:cubicBezTo>
                  <a:cubicBezTo>
                    <a:pt x="51818" y="12765"/>
                    <a:pt x="46363" y="15319"/>
                    <a:pt x="46363" y="20425"/>
                  </a:cubicBezTo>
                  <a:cubicBezTo>
                    <a:pt x="46363" y="120000"/>
                    <a:pt x="46363" y="120000"/>
                    <a:pt x="46363" y="120000"/>
                  </a:cubicBezTo>
                  <a:cubicBezTo>
                    <a:pt x="0" y="120000"/>
                    <a:pt x="0" y="120000"/>
                    <a:pt x="0" y="120000"/>
                  </a:cubicBezTo>
                  <a:cubicBezTo>
                    <a:pt x="0" y="0"/>
                    <a:pt x="0" y="0"/>
                    <a:pt x="0" y="0"/>
                  </a:cubicBezTo>
                  <a:cubicBezTo>
                    <a:pt x="46363" y="0"/>
                    <a:pt x="46363" y="0"/>
                    <a:pt x="46363" y="0"/>
                  </a:cubicBezTo>
                  <a:cubicBezTo>
                    <a:pt x="46363" y="3829"/>
                    <a:pt x="46363" y="3829"/>
                    <a:pt x="46363" y="3829"/>
                  </a:cubicBezTo>
                  <a:cubicBezTo>
                    <a:pt x="54545" y="1276"/>
                    <a:pt x="68181" y="0"/>
                    <a:pt x="84545" y="0"/>
                  </a:cubicBezTo>
                  <a:cubicBezTo>
                    <a:pt x="92727" y="0"/>
                    <a:pt x="100909" y="1276"/>
                    <a:pt x="109090" y="5106"/>
                  </a:cubicBezTo>
                  <a:cubicBezTo>
                    <a:pt x="117272"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58" name="Shape 158"/>
            <p:cNvSpPr/>
            <p:nvPr/>
          </p:nvSpPr>
          <p:spPr>
            <a:xfrm>
              <a:off x="6869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2666"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59" name="Shape 159"/>
            <p:cNvSpPr/>
            <p:nvPr/>
          </p:nvSpPr>
          <p:spPr>
            <a:xfrm>
              <a:off x="7219950" y="2547938"/>
              <a:ext cx="120649" cy="809624"/>
            </a:xfrm>
            <a:custGeom>
              <a:avLst/>
              <a:gdLst/>
              <a:ahLst/>
              <a:cxnLst/>
              <a:rect l="0" t="0" r="0" b="0"/>
              <a:pathLst>
                <a:path w="120000" h="120000" extrusionOk="0">
                  <a:moveTo>
                    <a:pt x="0" y="8495"/>
                  </a:moveTo>
                  <a:cubicBezTo>
                    <a:pt x="0" y="6371"/>
                    <a:pt x="7058" y="4247"/>
                    <a:pt x="21176" y="2123"/>
                  </a:cubicBezTo>
                  <a:cubicBezTo>
                    <a:pt x="35294" y="1061"/>
                    <a:pt x="49411" y="0"/>
                    <a:pt x="63529" y="0"/>
                  </a:cubicBezTo>
                  <a:cubicBezTo>
                    <a:pt x="77647" y="0"/>
                    <a:pt x="91764" y="1061"/>
                    <a:pt x="105882" y="2123"/>
                  </a:cubicBezTo>
                  <a:cubicBezTo>
                    <a:pt x="112941" y="4247"/>
                    <a:pt x="120000" y="6371"/>
                    <a:pt x="120000" y="8495"/>
                  </a:cubicBezTo>
                  <a:cubicBezTo>
                    <a:pt x="120000" y="11681"/>
                    <a:pt x="112941" y="13805"/>
                    <a:pt x="105882" y="14867"/>
                  </a:cubicBezTo>
                  <a:cubicBezTo>
                    <a:pt x="91764" y="16991"/>
                    <a:pt x="77647" y="18053"/>
                    <a:pt x="63529" y="18053"/>
                  </a:cubicBezTo>
                  <a:cubicBezTo>
                    <a:pt x="42352" y="18053"/>
                    <a:pt x="28235" y="16991"/>
                    <a:pt x="21176" y="14867"/>
                  </a:cubicBezTo>
                  <a:cubicBezTo>
                    <a:pt x="7058" y="13805"/>
                    <a:pt x="0" y="11681"/>
                    <a:pt x="0" y="8495"/>
                  </a:cubicBezTo>
                  <a:close/>
                  <a:moveTo>
                    <a:pt x="120000" y="20176"/>
                  </a:moveTo>
                  <a:cubicBezTo>
                    <a:pt x="0" y="20176"/>
                    <a:pt x="0" y="20176"/>
                    <a:pt x="0" y="20176"/>
                  </a:cubicBezTo>
                  <a:cubicBezTo>
                    <a:pt x="0" y="120000"/>
                    <a:pt x="0" y="120000"/>
                    <a:pt x="0" y="120000"/>
                  </a:cubicBezTo>
                  <a:cubicBezTo>
                    <a:pt x="120000" y="120000"/>
                    <a:pt x="120000" y="120000"/>
                    <a:pt x="120000" y="120000"/>
                  </a:cubicBezTo>
                  <a:lnTo>
                    <a:pt x="120000" y="20176"/>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0" name="Shape 160"/>
            <p:cNvSpPr/>
            <p:nvPr/>
          </p:nvSpPr>
          <p:spPr>
            <a:xfrm>
              <a:off x="7377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5333"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1" name="Shape 161"/>
            <p:cNvSpPr/>
            <p:nvPr/>
          </p:nvSpPr>
          <p:spPr>
            <a:xfrm>
              <a:off x="7727950" y="2684463"/>
              <a:ext cx="320675" cy="673099"/>
            </a:xfrm>
            <a:custGeom>
              <a:avLst/>
              <a:gdLst/>
              <a:ahLst/>
              <a:cxnLst/>
              <a:rect l="0" t="0" r="0" b="0"/>
              <a:pathLst>
                <a:path w="120000" h="120000" extrusionOk="0">
                  <a:moveTo>
                    <a:pt x="8000" y="120000"/>
                  </a:moveTo>
                  <a:cubicBezTo>
                    <a:pt x="8000" y="104680"/>
                    <a:pt x="8000" y="104680"/>
                    <a:pt x="8000" y="104680"/>
                  </a:cubicBezTo>
                  <a:cubicBezTo>
                    <a:pt x="50666" y="104680"/>
                    <a:pt x="50666" y="104680"/>
                    <a:pt x="50666" y="104680"/>
                  </a:cubicBezTo>
                  <a:cubicBezTo>
                    <a:pt x="64000" y="104680"/>
                    <a:pt x="72000" y="100851"/>
                    <a:pt x="72000" y="94468"/>
                  </a:cubicBezTo>
                  <a:cubicBezTo>
                    <a:pt x="58666" y="95744"/>
                    <a:pt x="48000" y="97021"/>
                    <a:pt x="40000" y="97021"/>
                  </a:cubicBezTo>
                  <a:cubicBezTo>
                    <a:pt x="13333" y="97021"/>
                    <a:pt x="0" y="90638"/>
                    <a:pt x="0" y="77872"/>
                  </a:cubicBezTo>
                  <a:cubicBezTo>
                    <a:pt x="0" y="20425"/>
                    <a:pt x="0" y="20425"/>
                    <a:pt x="0" y="20425"/>
                  </a:cubicBezTo>
                  <a:cubicBezTo>
                    <a:pt x="0" y="6382"/>
                    <a:pt x="13333" y="0"/>
                    <a:pt x="40000" y="0"/>
                  </a:cubicBezTo>
                  <a:cubicBezTo>
                    <a:pt x="48000" y="0"/>
                    <a:pt x="58666" y="1276"/>
                    <a:pt x="72000" y="3829"/>
                  </a:cubicBezTo>
                  <a:cubicBezTo>
                    <a:pt x="72000" y="0"/>
                    <a:pt x="72000" y="0"/>
                    <a:pt x="72000" y="0"/>
                  </a:cubicBezTo>
                  <a:cubicBezTo>
                    <a:pt x="117333" y="0"/>
                    <a:pt x="117333" y="0"/>
                    <a:pt x="117333" y="0"/>
                  </a:cubicBezTo>
                  <a:cubicBezTo>
                    <a:pt x="117333" y="94468"/>
                    <a:pt x="117333" y="94468"/>
                    <a:pt x="117333" y="94468"/>
                  </a:cubicBezTo>
                  <a:cubicBezTo>
                    <a:pt x="120000" y="100851"/>
                    <a:pt x="117333" y="107234"/>
                    <a:pt x="109333" y="112340"/>
                  </a:cubicBezTo>
                  <a:cubicBezTo>
                    <a:pt x="101333" y="117446"/>
                    <a:pt x="85333" y="120000"/>
                    <a:pt x="61333" y="120000"/>
                  </a:cubicBezTo>
                  <a:lnTo>
                    <a:pt x="8000" y="120000"/>
                  </a:lnTo>
                  <a:close/>
                  <a:moveTo>
                    <a:pt x="72000" y="77872"/>
                  </a:moveTo>
                  <a:cubicBezTo>
                    <a:pt x="72000" y="20425"/>
                    <a:pt x="72000" y="20425"/>
                    <a:pt x="72000" y="20425"/>
                  </a:cubicBezTo>
                  <a:cubicBezTo>
                    <a:pt x="72000" y="15319"/>
                    <a:pt x="66666" y="12765"/>
                    <a:pt x="58666" y="12765"/>
                  </a:cubicBezTo>
                  <a:cubicBezTo>
                    <a:pt x="50666" y="12765"/>
                    <a:pt x="45333" y="15319"/>
                    <a:pt x="45333" y="20425"/>
                  </a:cubicBezTo>
                  <a:cubicBezTo>
                    <a:pt x="45333" y="77872"/>
                    <a:pt x="45333" y="77872"/>
                    <a:pt x="45333" y="77872"/>
                  </a:cubicBezTo>
                  <a:cubicBezTo>
                    <a:pt x="45333" y="81702"/>
                    <a:pt x="50666" y="84255"/>
                    <a:pt x="58666" y="84255"/>
                  </a:cubicBezTo>
                  <a:cubicBezTo>
                    <a:pt x="66666" y="84255"/>
                    <a:pt x="72000" y="81702"/>
                    <a:pt x="72000" y="77872"/>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2" name="Shape 162"/>
            <p:cNvSpPr/>
            <p:nvPr/>
          </p:nvSpPr>
          <p:spPr>
            <a:xfrm>
              <a:off x="5259387" y="3465512"/>
              <a:ext cx="328613" cy="679449"/>
            </a:xfrm>
            <a:custGeom>
              <a:avLst/>
              <a:gdLst/>
              <a:ahLst/>
              <a:cxnLst/>
              <a:rect l="0" t="0" r="0" b="0"/>
              <a:pathLst>
                <a:path w="120000" h="120000" extrusionOk="0">
                  <a:moveTo>
                    <a:pt x="46956" y="114947"/>
                  </a:moveTo>
                  <a:cubicBezTo>
                    <a:pt x="46956" y="118736"/>
                    <a:pt x="46956" y="118736"/>
                    <a:pt x="46956" y="118736"/>
                  </a:cubicBezTo>
                  <a:cubicBezTo>
                    <a:pt x="0" y="118736"/>
                    <a:pt x="0" y="118736"/>
                    <a:pt x="0" y="118736"/>
                  </a:cubicBezTo>
                  <a:cubicBezTo>
                    <a:pt x="0" y="0"/>
                    <a:pt x="0" y="0"/>
                    <a:pt x="0" y="0"/>
                  </a:cubicBezTo>
                  <a:cubicBezTo>
                    <a:pt x="46956" y="0"/>
                    <a:pt x="46956" y="0"/>
                    <a:pt x="46956" y="0"/>
                  </a:cubicBezTo>
                  <a:cubicBezTo>
                    <a:pt x="46956" y="16421"/>
                    <a:pt x="46956" y="16421"/>
                    <a:pt x="46956" y="16421"/>
                  </a:cubicBezTo>
                  <a:cubicBezTo>
                    <a:pt x="54782" y="13894"/>
                    <a:pt x="67826" y="12631"/>
                    <a:pt x="83478" y="12631"/>
                  </a:cubicBezTo>
                  <a:cubicBezTo>
                    <a:pt x="91304" y="12631"/>
                    <a:pt x="101739" y="13894"/>
                    <a:pt x="106956" y="16421"/>
                  </a:cubicBezTo>
                  <a:cubicBezTo>
                    <a:pt x="114782" y="17684"/>
                    <a:pt x="120000" y="24000"/>
                    <a:pt x="120000" y="32842"/>
                  </a:cubicBezTo>
                  <a:cubicBezTo>
                    <a:pt x="120000" y="98526"/>
                    <a:pt x="120000" y="98526"/>
                    <a:pt x="120000" y="98526"/>
                  </a:cubicBezTo>
                  <a:cubicBezTo>
                    <a:pt x="120000" y="107368"/>
                    <a:pt x="114782" y="112421"/>
                    <a:pt x="106956" y="114947"/>
                  </a:cubicBezTo>
                  <a:cubicBezTo>
                    <a:pt x="96521" y="118736"/>
                    <a:pt x="86086" y="120000"/>
                    <a:pt x="73043" y="120000"/>
                  </a:cubicBezTo>
                  <a:cubicBezTo>
                    <a:pt x="62608" y="120000"/>
                    <a:pt x="54782" y="118736"/>
                    <a:pt x="46956" y="114947"/>
                  </a:cubicBezTo>
                  <a:close/>
                  <a:moveTo>
                    <a:pt x="73043" y="98526"/>
                  </a:moveTo>
                  <a:cubicBezTo>
                    <a:pt x="73043" y="32842"/>
                    <a:pt x="73043" y="32842"/>
                    <a:pt x="73043" y="32842"/>
                  </a:cubicBezTo>
                  <a:cubicBezTo>
                    <a:pt x="73043" y="27789"/>
                    <a:pt x="67826" y="26526"/>
                    <a:pt x="60000" y="26526"/>
                  </a:cubicBezTo>
                  <a:cubicBezTo>
                    <a:pt x="49565" y="26526"/>
                    <a:pt x="46956" y="27789"/>
                    <a:pt x="46956" y="32842"/>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3" name="Shape 163"/>
            <p:cNvSpPr/>
            <p:nvPr/>
          </p:nvSpPr>
          <p:spPr>
            <a:xfrm>
              <a:off x="5624512" y="3465512"/>
              <a:ext cx="320675" cy="671513"/>
            </a:xfrm>
            <a:custGeom>
              <a:avLst/>
              <a:gdLst/>
              <a:ahLst/>
              <a:cxnLst/>
              <a:rect l="0" t="0" r="0" b="0"/>
              <a:pathLst>
                <a:path w="120000" h="120000" extrusionOk="0">
                  <a:moveTo>
                    <a:pt x="120000" y="45957"/>
                  </a:moveTo>
                  <a:cubicBezTo>
                    <a:pt x="74666" y="45957"/>
                    <a:pt x="74666" y="45957"/>
                    <a:pt x="74666" y="45957"/>
                  </a:cubicBezTo>
                  <a:cubicBezTo>
                    <a:pt x="74666" y="20425"/>
                    <a:pt x="74666" y="20425"/>
                    <a:pt x="74666" y="20425"/>
                  </a:cubicBezTo>
                  <a:cubicBezTo>
                    <a:pt x="74666" y="15319"/>
                    <a:pt x="69333" y="12765"/>
                    <a:pt x="61333" y="12765"/>
                  </a:cubicBezTo>
                  <a:cubicBezTo>
                    <a:pt x="50666" y="12765"/>
                    <a:pt x="45333" y="15319"/>
                    <a:pt x="45333" y="20425"/>
                  </a:cubicBezTo>
                  <a:cubicBezTo>
                    <a:pt x="45333" y="120000"/>
                    <a:pt x="45333" y="120000"/>
                    <a:pt x="45333" y="120000"/>
                  </a:cubicBezTo>
                  <a:cubicBezTo>
                    <a:pt x="0" y="120000"/>
                    <a:pt x="0" y="120000"/>
                    <a:pt x="0" y="120000"/>
                  </a:cubicBezTo>
                  <a:cubicBezTo>
                    <a:pt x="0" y="0"/>
                    <a:pt x="0" y="0"/>
                    <a:pt x="0" y="0"/>
                  </a:cubicBezTo>
                  <a:cubicBezTo>
                    <a:pt x="45333" y="0"/>
                    <a:pt x="45333" y="0"/>
                    <a:pt x="45333" y="0"/>
                  </a:cubicBezTo>
                  <a:cubicBezTo>
                    <a:pt x="45333" y="3829"/>
                    <a:pt x="45333" y="3829"/>
                    <a:pt x="45333" y="3829"/>
                  </a:cubicBezTo>
                  <a:cubicBezTo>
                    <a:pt x="56000" y="1276"/>
                    <a:pt x="69333" y="0"/>
                    <a:pt x="85333" y="0"/>
                  </a:cubicBezTo>
                  <a:cubicBezTo>
                    <a:pt x="93333" y="0"/>
                    <a:pt x="101333" y="1276"/>
                    <a:pt x="109333" y="5106"/>
                  </a:cubicBezTo>
                  <a:cubicBezTo>
                    <a:pt x="117333"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4" name="Shape 164"/>
            <p:cNvSpPr/>
            <p:nvPr/>
          </p:nvSpPr>
          <p:spPr>
            <a:xfrm>
              <a:off x="5973762" y="3465512"/>
              <a:ext cx="330200" cy="679449"/>
            </a:xfrm>
            <a:custGeom>
              <a:avLst/>
              <a:gdLst/>
              <a:ahLst/>
              <a:cxnLst/>
              <a:rect l="0" t="0" r="0" b="0"/>
              <a:pathLst>
                <a:path w="120000" h="120000" extrusionOk="0">
                  <a:moveTo>
                    <a:pt x="0" y="98526"/>
                  </a:moveTo>
                  <a:cubicBezTo>
                    <a:pt x="0" y="20210"/>
                    <a:pt x="0" y="20210"/>
                    <a:pt x="0" y="20210"/>
                  </a:cubicBezTo>
                  <a:cubicBezTo>
                    <a:pt x="0" y="6315"/>
                    <a:pt x="20869" y="0"/>
                    <a:pt x="60000" y="0"/>
                  </a:cubicBezTo>
                  <a:cubicBezTo>
                    <a:pt x="99130" y="0"/>
                    <a:pt x="120000" y="6315"/>
                    <a:pt x="120000" y="20210"/>
                  </a:cubicBezTo>
                  <a:cubicBezTo>
                    <a:pt x="120000" y="98526"/>
                    <a:pt x="120000" y="98526"/>
                    <a:pt x="120000" y="98526"/>
                  </a:cubicBezTo>
                  <a:cubicBezTo>
                    <a:pt x="120000" y="112421"/>
                    <a:pt x="99130" y="120000"/>
                    <a:pt x="60000" y="120000"/>
                  </a:cubicBezTo>
                  <a:cubicBezTo>
                    <a:pt x="20869" y="120000"/>
                    <a:pt x="0" y="112421"/>
                    <a:pt x="0" y="98526"/>
                  </a:cubicBezTo>
                  <a:close/>
                  <a:moveTo>
                    <a:pt x="73043" y="98526"/>
                  </a:moveTo>
                  <a:cubicBezTo>
                    <a:pt x="73043" y="20210"/>
                    <a:pt x="73043" y="20210"/>
                    <a:pt x="73043" y="20210"/>
                  </a:cubicBezTo>
                  <a:cubicBezTo>
                    <a:pt x="73043" y="15157"/>
                    <a:pt x="67826" y="12631"/>
                    <a:pt x="60000" y="12631"/>
                  </a:cubicBezTo>
                  <a:cubicBezTo>
                    <a:pt x="49565" y="12631"/>
                    <a:pt x="46956" y="15157"/>
                    <a:pt x="46956" y="20210"/>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5" name="Shape 165"/>
            <p:cNvSpPr/>
            <p:nvPr/>
          </p:nvSpPr>
          <p:spPr>
            <a:xfrm>
              <a:off x="6332537" y="3465512"/>
              <a:ext cx="263525" cy="671513"/>
            </a:xfrm>
            <a:custGeom>
              <a:avLst/>
              <a:gdLst/>
              <a:ahLst/>
              <a:cxnLst/>
              <a:rect l="0" t="0" r="0" b="0"/>
              <a:pathLst>
                <a:path w="120000" h="120000" extrusionOk="0">
                  <a:moveTo>
                    <a:pt x="120000" y="39574"/>
                  </a:moveTo>
                  <a:cubicBezTo>
                    <a:pt x="74594" y="39574"/>
                    <a:pt x="74594" y="39574"/>
                    <a:pt x="74594" y="39574"/>
                  </a:cubicBezTo>
                  <a:cubicBezTo>
                    <a:pt x="74594" y="94468"/>
                    <a:pt x="74594" y="94468"/>
                    <a:pt x="74594" y="94468"/>
                  </a:cubicBezTo>
                  <a:cubicBezTo>
                    <a:pt x="74594" y="102127"/>
                    <a:pt x="81081" y="105957"/>
                    <a:pt x="90810" y="105957"/>
                  </a:cubicBezTo>
                  <a:cubicBezTo>
                    <a:pt x="120000" y="105957"/>
                    <a:pt x="120000" y="105957"/>
                    <a:pt x="120000" y="105957"/>
                  </a:cubicBezTo>
                  <a:cubicBezTo>
                    <a:pt x="120000" y="120000"/>
                    <a:pt x="120000" y="120000"/>
                    <a:pt x="120000" y="120000"/>
                  </a:cubicBezTo>
                  <a:cubicBezTo>
                    <a:pt x="90810" y="120000"/>
                    <a:pt x="90810" y="120000"/>
                    <a:pt x="90810" y="120000"/>
                  </a:cubicBezTo>
                  <a:cubicBezTo>
                    <a:pt x="61621" y="120000"/>
                    <a:pt x="42162" y="117446"/>
                    <a:pt x="32432" y="113617"/>
                  </a:cubicBezTo>
                  <a:cubicBezTo>
                    <a:pt x="22702" y="109787"/>
                    <a:pt x="16216" y="103404"/>
                    <a:pt x="16216" y="94468"/>
                  </a:cubicBezTo>
                  <a:cubicBezTo>
                    <a:pt x="16216" y="39574"/>
                    <a:pt x="16216" y="39574"/>
                    <a:pt x="16216" y="39574"/>
                  </a:cubicBezTo>
                  <a:cubicBezTo>
                    <a:pt x="0" y="39574"/>
                    <a:pt x="0" y="39574"/>
                    <a:pt x="0" y="39574"/>
                  </a:cubicBezTo>
                  <a:cubicBezTo>
                    <a:pt x="0" y="25531"/>
                    <a:pt x="0" y="25531"/>
                    <a:pt x="0" y="25531"/>
                  </a:cubicBezTo>
                  <a:cubicBezTo>
                    <a:pt x="16216" y="25531"/>
                    <a:pt x="16216" y="25531"/>
                    <a:pt x="16216" y="25531"/>
                  </a:cubicBezTo>
                  <a:cubicBezTo>
                    <a:pt x="16216" y="0"/>
                    <a:pt x="16216" y="0"/>
                    <a:pt x="16216" y="0"/>
                  </a:cubicBezTo>
                  <a:cubicBezTo>
                    <a:pt x="74594" y="0"/>
                    <a:pt x="74594" y="0"/>
                    <a:pt x="74594" y="0"/>
                  </a:cubicBezTo>
                  <a:cubicBezTo>
                    <a:pt x="74594" y="25531"/>
                    <a:pt x="74594" y="25531"/>
                    <a:pt x="74594" y="25531"/>
                  </a:cubicBezTo>
                  <a:cubicBezTo>
                    <a:pt x="120000" y="25531"/>
                    <a:pt x="120000" y="25531"/>
                    <a:pt x="120000" y="25531"/>
                  </a:cubicBezTo>
                  <a:lnTo>
                    <a:pt x="120000" y="39574"/>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6" name="Shape 166"/>
            <p:cNvSpPr/>
            <p:nvPr/>
          </p:nvSpPr>
          <p:spPr>
            <a:xfrm>
              <a:off x="6632575" y="3465512"/>
              <a:ext cx="328613" cy="671513"/>
            </a:xfrm>
            <a:custGeom>
              <a:avLst/>
              <a:gdLst/>
              <a:ahLst/>
              <a:cxnLst/>
              <a:rect l="0" t="0" r="0" b="0"/>
              <a:pathLst>
                <a:path w="120000" h="120000" extrusionOk="0">
                  <a:moveTo>
                    <a:pt x="120000" y="120000"/>
                  </a:moveTo>
                  <a:cubicBezTo>
                    <a:pt x="73043" y="120000"/>
                    <a:pt x="73043" y="120000"/>
                    <a:pt x="73043" y="120000"/>
                  </a:cubicBezTo>
                  <a:cubicBezTo>
                    <a:pt x="73043" y="33191"/>
                    <a:pt x="73043" y="33191"/>
                    <a:pt x="73043" y="33191"/>
                  </a:cubicBezTo>
                  <a:cubicBezTo>
                    <a:pt x="73043" y="28085"/>
                    <a:pt x="67826" y="26808"/>
                    <a:pt x="60000" y="26808"/>
                  </a:cubicBezTo>
                  <a:cubicBezTo>
                    <a:pt x="49565" y="26808"/>
                    <a:pt x="46956" y="28085"/>
                    <a:pt x="46956" y="33191"/>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16595"/>
                    <a:pt x="46956" y="16595"/>
                    <a:pt x="46956" y="16595"/>
                  </a:cubicBezTo>
                  <a:cubicBezTo>
                    <a:pt x="54782" y="14042"/>
                    <a:pt x="67826" y="12765"/>
                    <a:pt x="80869" y="12765"/>
                  </a:cubicBezTo>
                  <a:cubicBezTo>
                    <a:pt x="91304" y="12765"/>
                    <a:pt x="99130" y="14042"/>
                    <a:pt x="106956" y="16595"/>
                  </a:cubicBezTo>
                  <a:cubicBezTo>
                    <a:pt x="114782" y="19148"/>
                    <a:pt x="120000" y="24255"/>
                    <a:pt x="120000" y="33191"/>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7" name="Shape 167"/>
            <p:cNvSpPr/>
            <p:nvPr/>
          </p:nvSpPr>
          <p:spPr>
            <a:xfrm>
              <a:off x="6997700" y="3465512"/>
              <a:ext cx="322263" cy="679449"/>
            </a:xfrm>
            <a:custGeom>
              <a:avLst/>
              <a:gdLst/>
              <a:ahLst/>
              <a:cxnLst/>
              <a:rect l="0" t="0" r="0" b="0"/>
              <a:pathLst>
                <a:path w="120000" h="120000" extrusionOk="0">
                  <a:moveTo>
                    <a:pt x="120000" y="59368"/>
                  </a:moveTo>
                  <a:cubicBezTo>
                    <a:pt x="45333" y="59368"/>
                    <a:pt x="45333" y="59368"/>
                    <a:pt x="45333" y="59368"/>
                  </a:cubicBezTo>
                  <a:cubicBezTo>
                    <a:pt x="45333" y="98526"/>
                    <a:pt x="45333" y="98526"/>
                    <a:pt x="45333" y="98526"/>
                  </a:cubicBezTo>
                  <a:cubicBezTo>
                    <a:pt x="45333" y="102315"/>
                    <a:pt x="50666" y="104842"/>
                    <a:pt x="61333" y="104842"/>
                  </a:cubicBezTo>
                  <a:cubicBezTo>
                    <a:pt x="69333" y="104842"/>
                    <a:pt x="74666" y="102315"/>
                    <a:pt x="74666" y="98526"/>
                  </a:cubicBezTo>
                  <a:cubicBezTo>
                    <a:pt x="74666" y="66947"/>
                    <a:pt x="74666" y="66947"/>
                    <a:pt x="74666" y="66947"/>
                  </a:cubicBezTo>
                  <a:cubicBezTo>
                    <a:pt x="120000" y="66947"/>
                    <a:pt x="120000" y="66947"/>
                    <a:pt x="120000" y="66947"/>
                  </a:cubicBezTo>
                  <a:cubicBezTo>
                    <a:pt x="120000" y="98526"/>
                    <a:pt x="120000" y="98526"/>
                    <a:pt x="120000" y="98526"/>
                  </a:cubicBezTo>
                  <a:cubicBezTo>
                    <a:pt x="120000" y="112421"/>
                    <a:pt x="101333" y="120000"/>
                    <a:pt x="61333" y="120000"/>
                  </a:cubicBezTo>
                  <a:cubicBezTo>
                    <a:pt x="18666" y="120000"/>
                    <a:pt x="0" y="112421"/>
                    <a:pt x="0" y="98526"/>
                  </a:cubicBezTo>
                  <a:cubicBezTo>
                    <a:pt x="0" y="20210"/>
                    <a:pt x="0" y="20210"/>
                    <a:pt x="0" y="20210"/>
                  </a:cubicBezTo>
                  <a:cubicBezTo>
                    <a:pt x="0" y="6315"/>
                    <a:pt x="18666" y="0"/>
                    <a:pt x="61333" y="0"/>
                  </a:cubicBezTo>
                  <a:cubicBezTo>
                    <a:pt x="101333" y="0"/>
                    <a:pt x="120000" y="6315"/>
                    <a:pt x="120000" y="20210"/>
                  </a:cubicBezTo>
                  <a:lnTo>
                    <a:pt x="120000" y="59368"/>
                  </a:lnTo>
                  <a:close/>
                  <a:moveTo>
                    <a:pt x="74666" y="45473"/>
                  </a:moveTo>
                  <a:cubicBezTo>
                    <a:pt x="74666" y="20210"/>
                    <a:pt x="74666" y="20210"/>
                    <a:pt x="74666" y="20210"/>
                  </a:cubicBezTo>
                  <a:cubicBezTo>
                    <a:pt x="74666" y="15157"/>
                    <a:pt x="69333" y="12631"/>
                    <a:pt x="61333" y="12631"/>
                  </a:cubicBezTo>
                  <a:cubicBezTo>
                    <a:pt x="50666" y="12631"/>
                    <a:pt x="45333" y="15157"/>
                    <a:pt x="45333" y="20210"/>
                  </a:cubicBezTo>
                  <a:cubicBezTo>
                    <a:pt x="45333" y="45473"/>
                    <a:pt x="45333" y="45473"/>
                    <a:pt x="45333" y="45473"/>
                  </a:cubicBezTo>
                  <a:lnTo>
                    <a:pt x="7466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8" name="Shape 168"/>
            <p:cNvSpPr/>
            <p:nvPr/>
          </p:nvSpPr>
          <p:spPr>
            <a:xfrm>
              <a:off x="7354888" y="3465512"/>
              <a:ext cx="330200" cy="671513"/>
            </a:xfrm>
            <a:custGeom>
              <a:avLst/>
              <a:gdLst/>
              <a:ahLst/>
              <a:cxnLst/>
              <a:rect l="0" t="0" r="0" b="0"/>
              <a:pathLst>
                <a:path w="120000" h="120000" extrusionOk="0">
                  <a:moveTo>
                    <a:pt x="120000" y="45957"/>
                  </a:moveTo>
                  <a:cubicBezTo>
                    <a:pt x="73043" y="45957"/>
                    <a:pt x="73043" y="45957"/>
                    <a:pt x="73043" y="45957"/>
                  </a:cubicBezTo>
                  <a:cubicBezTo>
                    <a:pt x="73043" y="20425"/>
                    <a:pt x="73043" y="20425"/>
                    <a:pt x="73043" y="20425"/>
                  </a:cubicBezTo>
                  <a:cubicBezTo>
                    <a:pt x="73043" y="15319"/>
                    <a:pt x="70434" y="12765"/>
                    <a:pt x="60000" y="12765"/>
                  </a:cubicBezTo>
                  <a:cubicBezTo>
                    <a:pt x="52173" y="12765"/>
                    <a:pt x="46956" y="15319"/>
                    <a:pt x="46956" y="20425"/>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3829"/>
                    <a:pt x="46956" y="3829"/>
                    <a:pt x="46956" y="3829"/>
                  </a:cubicBezTo>
                  <a:cubicBezTo>
                    <a:pt x="57391" y="1276"/>
                    <a:pt x="67826" y="0"/>
                    <a:pt x="83478" y="0"/>
                  </a:cubicBezTo>
                  <a:cubicBezTo>
                    <a:pt x="93913" y="0"/>
                    <a:pt x="101739" y="1276"/>
                    <a:pt x="109565" y="5106"/>
                  </a:cubicBezTo>
                  <a:cubicBezTo>
                    <a:pt x="117391"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69" name="Shape 169"/>
            <p:cNvSpPr/>
            <p:nvPr/>
          </p:nvSpPr>
          <p:spPr>
            <a:xfrm>
              <a:off x="7713663" y="3465512"/>
              <a:ext cx="328613" cy="679449"/>
            </a:xfrm>
            <a:custGeom>
              <a:avLst/>
              <a:gdLst/>
              <a:ahLst/>
              <a:cxnLst/>
              <a:rect l="0" t="0" r="0" b="0"/>
              <a:pathLst>
                <a:path w="120000" h="120000" extrusionOk="0">
                  <a:moveTo>
                    <a:pt x="0" y="79578"/>
                  </a:moveTo>
                  <a:cubicBezTo>
                    <a:pt x="46956" y="79578"/>
                    <a:pt x="46956" y="79578"/>
                    <a:pt x="46956" y="79578"/>
                  </a:cubicBezTo>
                  <a:cubicBezTo>
                    <a:pt x="46956" y="98526"/>
                    <a:pt x="46956" y="98526"/>
                    <a:pt x="46956" y="98526"/>
                  </a:cubicBezTo>
                  <a:cubicBezTo>
                    <a:pt x="46956" y="102315"/>
                    <a:pt x="52173" y="104842"/>
                    <a:pt x="60000" y="104842"/>
                  </a:cubicBezTo>
                  <a:cubicBezTo>
                    <a:pt x="67826" y="104842"/>
                    <a:pt x="73043" y="102315"/>
                    <a:pt x="73043" y="98526"/>
                  </a:cubicBezTo>
                  <a:cubicBezTo>
                    <a:pt x="73043" y="88421"/>
                    <a:pt x="65217" y="77052"/>
                    <a:pt x="46956" y="66947"/>
                  </a:cubicBezTo>
                  <a:cubicBezTo>
                    <a:pt x="28695" y="55578"/>
                    <a:pt x="15652" y="49263"/>
                    <a:pt x="10434" y="46736"/>
                  </a:cubicBezTo>
                  <a:cubicBezTo>
                    <a:pt x="2608" y="42947"/>
                    <a:pt x="0" y="39157"/>
                    <a:pt x="0" y="34105"/>
                  </a:cubicBezTo>
                  <a:cubicBezTo>
                    <a:pt x="0" y="20210"/>
                    <a:pt x="0" y="20210"/>
                    <a:pt x="0" y="20210"/>
                  </a:cubicBezTo>
                  <a:cubicBezTo>
                    <a:pt x="0" y="6315"/>
                    <a:pt x="20869" y="0"/>
                    <a:pt x="60000" y="0"/>
                  </a:cubicBezTo>
                  <a:cubicBezTo>
                    <a:pt x="99130" y="0"/>
                    <a:pt x="120000" y="6315"/>
                    <a:pt x="120000" y="20210"/>
                  </a:cubicBezTo>
                  <a:cubicBezTo>
                    <a:pt x="120000" y="39157"/>
                    <a:pt x="120000" y="39157"/>
                    <a:pt x="120000" y="39157"/>
                  </a:cubicBezTo>
                  <a:cubicBezTo>
                    <a:pt x="73043" y="39157"/>
                    <a:pt x="73043" y="39157"/>
                    <a:pt x="73043" y="39157"/>
                  </a:cubicBezTo>
                  <a:cubicBezTo>
                    <a:pt x="73043" y="20210"/>
                    <a:pt x="73043" y="20210"/>
                    <a:pt x="73043" y="20210"/>
                  </a:cubicBezTo>
                  <a:cubicBezTo>
                    <a:pt x="73043" y="15157"/>
                    <a:pt x="67826" y="12631"/>
                    <a:pt x="60000" y="12631"/>
                  </a:cubicBezTo>
                  <a:cubicBezTo>
                    <a:pt x="52173" y="12631"/>
                    <a:pt x="46956" y="15157"/>
                    <a:pt x="46956" y="20210"/>
                  </a:cubicBezTo>
                  <a:cubicBezTo>
                    <a:pt x="46956" y="27789"/>
                    <a:pt x="49565" y="32842"/>
                    <a:pt x="52173" y="35368"/>
                  </a:cubicBezTo>
                  <a:cubicBezTo>
                    <a:pt x="57391" y="37894"/>
                    <a:pt x="70434" y="44210"/>
                    <a:pt x="88695" y="56842"/>
                  </a:cubicBezTo>
                  <a:cubicBezTo>
                    <a:pt x="109565" y="68210"/>
                    <a:pt x="120000" y="78315"/>
                    <a:pt x="120000" y="84631"/>
                  </a:cubicBezTo>
                  <a:cubicBezTo>
                    <a:pt x="120000" y="98526"/>
                    <a:pt x="120000" y="98526"/>
                    <a:pt x="120000" y="98526"/>
                  </a:cubicBezTo>
                  <a:cubicBezTo>
                    <a:pt x="120000" y="112421"/>
                    <a:pt x="99130" y="120000"/>
                    <a:pt x="60000" y="120000"/>
                  </a:cubicBezTo>
                  <a:cubicBezTo>
                    <a:pt x="20869" y="120000"/>
                    <a:pt x="0" y="112421"/>
                    <a:pt x="0" y="98526"/>
                  </a:cubicBezTo>
                  <a:lnTo>
                    <a:pt x="0" y="79578"/>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70" name="Shape 170"/>
            <p:cNvSpPr/>
            <p:nvPr/>
          </p:nvSpPr>
          <p:spPr>
            <a:xfrm>
              <a:off x="5610225" y="2684463"/>
              <a:ext cx="128587" cy="673099"/>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71" name="Shape 171"/>
            <p:cNvSpPr/>
            <p:nvPr/>
          </p:nvSpPr>
          <p:spPr>
            <a:xfrm>
              <a:off x="5616575" y="3243263"/>
              <a:ext cx="171449" cy="1143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72" name="Shape 172"/>
            <p:cNvSpPr/>
            <p:nvPr/>
          </p:nvSpPr>
          <p:spPr>
            <a:xfrm>
              <a:off x="8042275" y="4159250"/>
              <a:ext cx="85724" cy="85724"/>
            </a:xfrm>
            <a:custGeom>
              <a:avLst/>
              <a:gdLst/>
              <a:ahLst/>
              <a:cxnLst/>
              <a:rect l="0" t="0" r="0" b="0"/>
              <a:pathLst>
                <a:path w="120000" h="120000" extrusionOk="0">
                  <a:moveTo>
                    <a:pt x="120000" y="60000"/>
                  </a:moveTo>
                  <a:cubicBezTo>
                    <a:pt x="120000" y="90000"/>
                    <a:pt x="100000" y="120000"/>
                    <a:pt x="60000" y="120000"/>
                  </a:cubicBezTo>
                  <a:cubicBezTo>
                    <a:pt x="30000" y="120000"/>
                    <a:pt x="0" y="90000"/>
                    <a:pt x="0" y="60000"/>
                  </a:cubicBezTo>
                  <a:cubicBezTo>
                    <a:pt x="0" y="20000"/>
                    <a:pt x="30000" y="0"/>
                    <a:pt x="60000" y="0"/>
                  </a:cubicBezTo>
                  <a:cubicBezTo>
                    <a:pt x="100000" y="0"/>
                    <a:pt x="120000" y="20000"/>
                    <a:pt x="120000" y="60000"/>
                  </a:cubicBezTo>
                  <a:close/>
                  <a:moveTo>
                    <a:pt x="10000" y="60000"/>
                  </a:moveTo>
                  <a:cubicBezTo>
                    <a:pt x="10000" y="80000"/>
                    <a:pt x="30000" y="110000"/>
                    <a:pt x="60000" y="110000"/>
                  </a:cubicBezTo>
                  <a:cubicBezTo>
                    <a:pt x="90000" y="110000"/>
                    <a:pt x="110000" y="80000"/>
                    <a:pt x="110000" y="60000"/>
                  </a:cubicBezTo>
                  <a:cubicBezTo>
                    <a:pt x="110000" y="30000"/>
                    <a:pt x="90000" y="10000"/>
                    <a:pt x="60000" y="10000"/>
                  </a:cubicBezTo>
                  <a:cubicBezTo>
                    <a:pt x="30000" y="10000"/>
                    <a:pt x="10000" y="30000"/>
                    <a:pt x="10000" y="60000"/>
                  </a:cubicBezTo>
                  <a:close/>
                  <a:moveTo>
                    <a:pt x="50000" y="90000"/>
                  </a:moveTo>
                  <a:cubicBezTo>
                    <a:pt x="40000" y="90000"/>
                    <a:pt x="40000" y="90000"/>
                    <a:pt x="40000" y="90000"/>
                  </a:cubicBezTo>
                  <a:cubicBezTo>
                    <a:pt x="40000" y="30000"/>
                    <a:pt x="40000" y="30000"/>
                    <a:pt x="40000" y="30000"/>
                  </a:cubicBezTo>
                  <a:cubicBezTo>
                    <a:pt x="40000" y="30000"/>
                    <a:pt x="50000" y="30000"/>
                    <a:pt x="60000" y="30000"/>
                  </a:cubicBezTo>
                  <a:cubicBezTo>
                    <a:pt x="70000" y="30000"/>
                    <a:pt x="80000" y="30000"/>
                    <a:pt x="80000" y="30000"/>
                  </a:cubicBezTo>
                  <a:cubicBezTo>
                    <a:pt x="90000" y="30000"/>
                    <a:pt x="90000" y="40000"/>
                    <a:pt x="90000" y="40000"/>
                  </a:cubicBezTo>
                  <a:cubicBezTo>
                    <a:pt x="90000" y="50000"/>
                    <a:pt x="80000" y="60000"/>
                    <a:pt x="80000" y="60000"/>
                  </a:cubicBezTo>
                  <a:cubicBezTo>
                    <a:pt x="80000" y="60000"/>
                    <a:pt x="80000" y="60000"/>
                    <a:pt x="80000" y="60000"/>
                  </a:cubicBezTo>
                  <a:cubicBezTo>
                    <a:pt x="80000" y="60000"/>
                    <a:pt x="80000" y="70000"/>
                    <a:pt x="90000" y="70000"/>
                  </a:cubicBezTo>
                  <a:cubicBezTo>
                    <a:pt x="90000" y="80000"/>
                    <a:pt x="90000" y="90000"/>
                    <a:pt x="90000" y="90000"/>
                  </a:cubicBezTo>
                  <a:cubicBezTo>
                    <a:pt x="80000" y="90000"/>
                    <a:pt x="80000" y="90000"/>
                    <a:pt x="80000" y="90000"/>
                  </a:cubicBezTo>
                  <a:cubicBezTo>
                    <a:pt x="70000" y="90000"/>
                    <a:pt x="70000" y="80000"/>
                    <a:pt x="70000" y="70000"/>
                  </a:cubicBezTo>
                  <a:cubicBezTo>
                    <a:pt x="70000" y="70000"/>
                    <a:pt x="70000" y="70000"/>
                    <a:pt x="60000" y="70000"/>
                  </a:cubicBezTo>
                  <a:cubicBezTo>
                    <a:pt x="50000" y="70000"/>
                    <a:pt x="50000" y="70000"/>
                    <a:pt x="50000" y="70000"/>
                  </a:cubicBezTo>
                  <a:lnTo>
                    <a:pt x="50000" y="90000"/>
                  </a:lnTo>
                  <a:close/>
                  <a:moveTo>
                    <a:pt x="50000" y="50000"/>
                  </a:moveTo>
                  <a:cubicBezTo>
                    <a:pt x="60000" y="50000"/>
                    <a:pt x="60000" y="50000"/>
                    <a:pt x="60000" y="50000"/>
                  </a:cubicBezTo>
                  <a:cubicBezTo>
                    <a:pt x="70000" y="50000"/>
                    <a:pt x="70000" y="50000"/>
                    <a:pt x="70000" y="50000"/>
                  </a:cubicBezTo>
                  <a:cubicBezTo>
                    <a:pt x="70000" y="40000"/>
                    <a:pt x="70000" y="40000"/>
                    <a:pt x="60000" y="40000"/>
                  </a:cubicBezTo>
                  <a:cubicBezTo>
                    <a:pt x="60000" y="40000"/>
                    <a:pt x="50000" y="40000"/>
                    <a:pt x="50000" y="40000"/>
                  </a:cubicBezTo>
                  <a:lnTo>
                    <a:pt x="50000" y="5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73" name="Shape 173"/>
            <p:cNvSpPr/>
            <p:nvPr/>
          </p:nvSpPr>
          <p:spPr>
            <a:xfrm>
              <a:off x="4056062" y="2570163"/>
              <a:ext cx="1166812" cy="1997075"/>
            </a:xfrm>
            <a:custGeom>
              <a:avLst/>
              <a:gdLst/>
              <a:ahLst/>
              <a:cxnLst/>
              <a:rect l="0" t="0" r="0" b="0"/>
              <a:pathLst>
                <a:path w="120000" h="120000" extrusionOk="0">
                  <a:moveTo>
                    <a:pt x="119263" y="107096"/>
                  </a:moveTo>
                  <a:cubicBezTo>
                    <a:pt x="119263" y="107096"/>
                    <a:pt x="119263" y="105806"/>
                    <a:pt x="116319" y="104946"/>
                  </a:cubicBezTo>
                  <a:cubicBezTo>
                    <a:pt x="111165" y="104086"/>
                    <a:pt x="109693" y="102365"/>
                    <a:pt x="108220" y="101505"/>
                  </a:cubicBezTo>
                  <a:cubicBezTo>
                    <a:pt x="107484" y="101075"/>
                    <a:pt x="105276" y="100215"/>
                    <a:pt x="105276" y="100215"/>
                  </a:cubicBezTo>
                  <a:cubicBezTo>
                    <a:pt x="107484" y="99784"/>
                    <a:pt x="107484" y="99784"/>
                    <a:pt x="107484" y="99784"/>
                  </a:cubicBezTo>
                  <a:cubicBezTo>
                    <a:pt x="107484" y="99784"/>
                    <a:pt x="106748" y="98064"/>
                    <a:pt x="106012" y="96774"/>
                  </a:cubicBezTo>
                  <a:cubicBezTo>
                    <a:pt x="104539" y="95913"/>
                    <a:pt x="105276" y="95053"/>
                    <a:pt x="105276" y="92903"/>
                  </a:cubicBezTo>
                  <a:cubicBezTo>
                    <a:pt x="104539" y="90752"/>
                    <a:pt x="105276" y="89462"/>
                    <a:pt x="105276" y="88172"/>
                  </a:cubicBezTo>
                  <a:cubicBezTo>
                    <a:pt x="105276" y="87311"/>
                    <a:pt x="105276" y="85161"/>
                    <a:pt x="106012" y="82150"/>
                  </a:cubicBezTo>
                  <a:cubicBezTo>
                    <a:pt x="106012" y="79569"/>
                    <a:pt x="109693" y="61075"/>
                    <a:pt x="109693" y="58924"/>
                  </a:cubicBezTo>
                  <a:cubicBezTo>
                    <a:pt x="109693" y="57204"/>
                    <a:pt x="109693" y="52903"/>
                    <a:pt x="109693" y="52903"/>
                  </a:cubicBezTo>
                  <a:cubicBezTo>
                    <a:pt x="109693" y="52903"/>
                    <a:pt x="111901" y="52903"/>
                    <a:pt x="113374" y="53333"/>
                  </a:cubicBezTo>
                  <a:cubicBezTo>
                    <a:pt x="114110" y="53763"/>
                    <a:pt x="114846" y="54193"/>
                    <a:pt x="115582" y="51612"/>
                  </a:cubicBezTo>
                  <a:cubicBezTo>
                    <a:pt x="115582" y="47311"/>
                    <a:pt x="109693" y="41290"/>
                    <a:pt x="109693" y="40000"/>
                  </a:cubicBezTo>
                  <a:cubicBezTo>
                    <a:pt x="108957" y="39139"/>
                    <a:pt x="111165" y="39569"/>
                    <a:pt x="110429" y="38279"/>
                  </a:cubicBezTo>
                  <a:cubicBezTo>
                    <a:pt x="108957" y="36989"/>
                    <a:pt x="110429" y="36559"/>
                    <a:pt x="110429" y="33548"/>
                  </a:cubicBezTo>
                  <a:cubicBezTo>
                    <a:pt x="110429" y="30967"/>
                    <a:pt x="108957" y="28817"/>
                    <a:pt x="109693" y="25376"/>
                  </a:cubicBezTo>
                  <a:cubicBezTo>
                    <a:pt x="111165" y="21935"/>
                    <a:pt x="108957" y="16344"/>
                    <a:pt x="108957" y="14193"/>
                  </a:cubicBezTo>
                  <a:cubicBezTo>
                    <a:pt x="108957" y="12473"/>
                    <a:pt x="107484" y="12903"/>
                    <a:pt x="104539" y="12473"/>
                  </a:cubicBezTo>
                  <a:cubicBezTo>
                    <a:pt x="101595" y="11612"/>
                    <a:pt x="94969" y="9892"/>
                    <a:pt x="94233" y="9032"/>
                  </a:cubicBezTo>
                  <a:cubicBezTo>
                    <a:pt x="94233" y="8172"/>
                    <a:pt x="92760" y="7311"/>
                    <a:pt x="92760" y="7311"/>
                  </a:cubicBezTo>
                  <a:cubicBezTo>
                    <a:pt x="92760" y="7311"/>
                    <a:pt x="92024" y="9892"/>
                    <a:pt x="90552" y="10752"/>
                  </a:cubicBezTo>
                  <a:cubicBezTo>
                    <a:pt x="89815" y="11182"/>
                    <a:pt x="89079" y="10322"/>
                    <a:pt x="87607" y="9892"/>
                  </a:cubicBezTo>
                  <a:cubicBezTo>
                    <a:pt x="86871" y="9032"/>
                    <a:pt x="81717" y="7311"/>
                    <a:pt x="79509" y="6451"/>
                  </a:cubicBezTo>
                  <a:cubicBezTo>
                    <a:pt x="77300" y="5161"/>
                    <a:pt x="78773" y="6451"/>
                    <a:pt x="78773" y="6451"/>
                  </a:cubicBezTo>
                  <a:cubicBezTo>
                    <a:pt x="78773" y="6451"/>
                    <a:pt x="77300" y="7741"/>
                    <a:pt x="74355" y="9032"/>
                  </a:cubicBezTo>
                  <a:cubicBezTo>
                    <a:pt x="72147" y="10322"/>
                    <a:pt x="61104" y="12473"/>
                    <a:pt x="61104" y="12473"/>
                  </a:cubicBezTo>
                  <a:cubicBezTo>
                    <a:pt x="60368" y="12473"/>
                    <a:pt x="60368" y="12473"/>
                    <a:pt x="60368" y="12903"/>
                  </a:cubicBezTo>
                  <a:cubicBezTo>
                    <a:pt x="58895" y="11612"/>
                    <a:pt x="57423" y="10752"/>
                    <a:pt x="55950" y="10322"/>
                  </a:cubicBezTo>
                  <a:cubicBezTo>
                    <a:pt x="54478" y="9462"/>
                    <a:pt x="53742" y="8602"/>
                    <a:pt x="53742" y="8602"/>
                  </a:cubicBezTo>
                  <a:cubicBezTo>
                    <a:pt x="53742" y="8602"/>
                    <a:pt x="53742" y="5591"/>
                    <a:pt x="50061" y="5161"/>
                  </a:cubicBezTo>
                  <a:cubicBezTo>
                    <a:pt x="49325" y="6881"/>
                    <a:pt x="49325" y="9462"/>
                    <a:pt x="49325" y="9462"/>
                  </a:cubicBezTo>
                  <a:cubicBezTo>
                    <a:pt x="47116" y="11182"/>
                    <a:pt x="47116" y="11182"/>
                    <a:pt x="47116" y="11182"/>
                  </a:cubicBezTo>
                  <a:cubicBezTo>
                    <a:pt x="46380" y="8602"/>
                    <a:pt x="46380" y="8602"/>
                    <a:pt x="46380" y="8602"/>
                  </a:cubicBezTo>
                  <a:cubicBezTo>
                    <a:pt x="46380" y="8602"/>
                    <a:pt x="44907" y="7311"/>
                    <a:pt x="43435" y="6451"/>
                  </a:cubicBezTo>
                  <a:cubicBezTo>
                    <a:pt x="42699" y="5591"/>
                    <a:pt x="37546" y="3010"/>
                    <a:pt x="37546" y="860"/>
                  </a:cubicBezTo>
                  <a:cubicBezTo>
                    <a:pt x="37546" y="860"/>
                    <a:pt x="36073" y="0"/>
                    <a:pt x="35337" y="860"/>
                  </a:cubicBezTo>
                  <a:cubicBezTo>
                    <a:pt x="33865" y="1720"/>
                    <a:pt x="33865" y="2150"/>
                    <a:pt x="27975" y="3010"/>
                  </a:cubicBezTo>
                  <a:cubicBezTo>
                    <a:pt x="21349" y="3440"/>
                    <a:pt x="16196" y="3440"/>
                    <a:pt x="12515" y="8602"/>
                  </a:cubicBezTo>
                  <a:cubicBezTo>
                    <a:pt x="8098" y="13763"/>
                    <a:pt x="3680" y="18064"/>
                    <a:pt x="3680" y="21935"/>
                  </a:cubicBezTo>
                  <a:cubicBezTo>
                    <a:pt x="3680" y="25376"/>
                    <a:pt x="2208" y="25376"/>
                    <a:pt x="1472" y="27096"/>
                  </a:cubicBezTo>
                  <a:cubicBezTo>
                    <a:pt x="0" y="29247"/>
                    <a:pt x="0" y="30537"/>
                    <a:pt x="2208" y="35268"/>
                  </a:cubicBezTo>
                  <a:cubicBezTo>
                    <a:pt x="4417" y="39569"/>
                    <a:pt x="5889" y="48172"/>
                    <a:pt x="10306" y="49892"/>
                  </a:cubicBezTo>
                  <a:cubicBezTo>
                    <a:pt x="11042" y="50322"/>
                    <a:pt x="11779" y="51182"/>
                    <a:pt x="13251" y="51182"/>
                  </a:cubicBezTo>
                  <a:cubicBezTo>
                    <a:pt x="14723" y="51182"/>
                    <a:pt x="18404" y="48172"/>
                    <a:pt x="21349" y="46451"/>
                  </a:cubicBezTo>
                  <a:cubicBezTo>
                    <a:pt x="24294" y="46451"/>
                    <a:pt x="25030" y="46021"/>
                    <a:pt x="28711" y="47741"/>
                  </a:cubicBezTo>
                  <a:cubicBezTo>
                    <a:pt x="32392" y="49892"/>
                    <a:pt x="32392" y="49032"/>
                    <a:pt x="32392" y="49032"/>
                  </a:cubicBezTo>
                  <a:cubicBezTo>
                    <a:pt x="32392" y="49032"/>
                    <a:pt x="33128" y="49892"/>
                    <a:pt x="31656" y="50322"/>
                  </a:cubicBezTo>
                  <a:cubicBezTo>
                    <a:pt x="29447" y="50322"/>
                    <a:pt x="27975" y="49462"/>
                    <a:pt x="26503" y="49032"/>
                  </a:cubicBezTo>
                  <a:cubicBezTo>
                    <a:pt x="25030" y="48602"/>
                    <a:pt x="22085" y="51182"/>
                    <a:pt x="19877" y="53333"/>
                  </a:cubicBezTo>
                  <a:cubicBezTo>
                    <a:pt x="17668" y="55053"/>
                    <a:pt x="18404" y="55483"/>
                    <a:pt x="17668" y="58064"/>
                  </a:cubicBezTo>
                  <a:cubicBezTo>
                    <a:pt x="16932" y="60645"/>
                    <a:pt x="14723" y="64086"/>
                    <a:pt x="13987" y="68387"/>
                  </a:cubicBezTo>
                  <a:cubicBezTo>
                    <a:pt x="13251" y="72688"/>
                    <a:pt x="10306" y="100215"/>
                    <a:pt x="8834" y="103225"/>
                  </a:cubicBezTo>
                  <a:cubicBezTo>
                    <a:pt x="7361" y="105806"/>
                    <a:pt x="5889" y="107526"/>
                    <a:pt x="5889" y="107526"/>
                  </a:cubicBezTo>
                  <a:cubicBezTo>
                    <a:pt x="8834" y="109247"/>
                    <a:pt x="8834" y="109247"/>
                    <a:pt x="8834" y="109247"/>
                  </a:cubicBezTo>
                  <a:cubicBezTo>
                    <a:pt x="8834" y="113118"/>
                    <a:pt x="8834" y="113118"/>
                    <a:pt x="8834" y="113118"/>
                  </a:cubicBezTo>
                  <a:cubicBezTo>
                    <a:pt x="8834" y="113118"/>
                    <a:pt x="9570" y="113118"/>
                    <a:pt x="9570" y="113978"/>
                  </a:cubicBezTo>
                  <a:cubicBezTo>
                    <a:pt x="9570" y="114408"/>
                    <a:pt x="7361" y="116129"/>
                    <a:pt x="10306" y="117419"/>
                  </a:cubicBezTo>
                  <a:cubicBezTo>
                    <a:pt x="13987" y="119139"/>
                    <a:pt x="23558" y="120000"/>
                    <a:pt x="24294" y="117849"/>
                  </a:cubicBezTo>
                  <a:cubicBezTo>
                    <a:pt x="25030" y="115698"/>
                    <a:pt x="22822" y="113548"/>
                    <a:pt x="22085" y="112688"/>
                  </a:cubicBezTo>
                  <a:cubicBezTo>
                    <a:pt x="21349" y="111827"/>
                    <a:pt x="20613" y="110107"/>
                    <a:pt x="20613" y="110107"/>
                  </a:cubicBezTo>
                  <a:cubicBezTo>
                    <a:pt x="22822" y="109677"/>
                    <a:pt x="22822" y="109677"/>
                    <a:pt x="22822" y="109677"/>
                  </a:cubicBezTo>
                  <a:cubicBezTo>
                    <a:pt x="22822" y="109677"/>
                    <a:pt x="23558" y="106236"/>
                    <a:pt x="24294" y="105376"/>
                  </a:cubicBezTo>
                  <a:cubicBezTo>
                    <a:pt x="25766" y="104086"/>
                    <a:pt x="26503" y="101075"/>
                    <a:pt x="26503" y="97634"/>
                  </a:cubicBezTo>
                  <a:cubicBezTo>
                    <a:pt x="26503" y="94193"/>
                    <a:pt x="28711" y="87311"/>
                    <a:pt x="30184" y="84731"/>
                  </a:cubicBezTo>
                  <a:cubicBezTo>
                    <a:pt x="30920" y="81720"/>
                    <a:pt x="35337" y="76559"/>
                    <a:pt x="35337" y="73978"/>
                  </a:cubicBezTo>
                  <a:cubicBezTo>
                    <a:pt x="35337" y="71827"/>
                    <a:pt x="36073" y="70537"/>
                    <a:pt x="37546" y="68387"/>
                  </a:cubicBezTo>
                  <a:cubicBezTo>
                    <a:pt x="38282" y="66236"/>
                    <a:pt x="39018" y="64946"/>
                    <a:pt x="40490" y="63655"/>
                  </a:cubicBezTo>
                  <a:cubicBezTo>
                    <a:pt x="41226" y="65806"/>
                    <a:pt x="40490" y="66666"/>
                    <a:pt x="41226" y="68817"/>
                  </a:cubicBezTo>
                  <a:cubicBezTo>
                    <a:pt x="41226" y="71397"/>
                    <a:pt x="41963" y="77419"/>
                    <a:pt x="42699" y="78709"/>
                  </a:cubicBezTo>
                  <a:cubicBezTo>
                    <a:pt x="43435" y="80430"/>
                    <a:pt x="42699" y="82150"/>
                    <a:pt x="41963" y="84301"/>
                  </a:cubicBezTo>
                  <a:cubicBezTo>
                    <a:pt x="41963" y="86451"/>
                    <a:pt x="44171" y="91612"/>
                    <a:pt x="44171" y="93333"/>
                  </a:cubicBezTo>
                  <a:cubicBezTo>
                    <a:pt x="43435" y="95483"/>
                    <a:pt x="42699" y="101505"/>
                    <a:pt x="42699" y="102795"/>
                  </a:cubicBezTo>
                  <a:cubicBezTo>
                    <a:pt x="42699" y="104516"/>
                    <a:pt x="41963" y="106666"/>
                    <a:pt x="41963" y="106666"/>
                  </a:cubicBezTo>
                  <a:cubicBezTo>
                    <a:pt x="41963" y="107096"/>
                    <a:pt x="41963" y="107096"/>
                    <a:pt x="41963" y="107096"/>
                  </a:cubicBezTo>
                  <a:cubicBezTo>
                    <a:pt x="41963" y="109247"/>
                    <a:pt x="41963" y="109247"/>
                    <a:pt x="41963" y="109247"/>
                  </a:cubicBezTo>
                  <a:cubicBezTo>
                    <a:pt x="41226" y="109677"/>
                    <a:pt x="41226" y="109677"/>
                    <a:pt x="41226" y="109677"/>
                  </a:cubicBezTo>
                  <a:cubicBezTo>
                    <a:pt x="41226" y="111397"/>
                    <a:pt x="41226" y="111397"/>
                    <a:pt x="41226" y="111397"/>
                  </a:cubicBezTo>
                  <a:cubicBezTo>
                    <a:pt x="41226" y="111397"/>
                    <a:pt x="44907" y="112688"/>
                    <a:pt x="50061" y="112688"/>
                  </a:cubicBezTo>
                  <a:cubicBezTo>
                    <a:pt x="50797" y="112688"/>
                    <a:pt x="51533" y="112258"/>
                    <a:pt x="51533" y="112258"/>
                  </a:cubicBezTo>
                  <a:cubicBezTo>
                    <a:pt x="51533" y="112258"/>
                    <a:pt x="52269" y="111827"/>
                    <a:pt x="55950" y="113548"/>
                  </a:cubicBezTo>
                  <a:cubicBezTo>
                    <a:pt x="60368" y="115268"/>
                    <a:pt x="64785" y="116129"/>
                    <a:pt x="67730" y="116129"/>
                  </a:cubicBezTo>
                  <a:cubicBezTo>
                    <a:pt x="71411" y="115698"/>
                    <a:pt x="71411" y="115268"/>
                    <a:pt x="71411" y="115268"/>
                  </a:cubicBezTo>
                  <a:cubicBezTo>
                    <a:pt x="71411" y="113978"/>
                    <a:pt x="71411" y="113978"/>
                    <a:pt x="71411" y="113978"/>
                  </a:cubicBezTo>
                  <a:cubicBezTo>
                    <a:pt x="71411" y="113978"/>
                    <a:pt x="71411" y="112688"/>
                    <a:pt x="65521" y="110107"/>
                  </a:cubicBezTo>
                  <a:cubicBezTo>
                    <a:pt x="60368" y="107956"/>
                    <a:pt x="59631" y="106666"/>
                    <a:pt x="60368" y="106666"/>
                  </a:cubicBezTo>
                  <a:cubicBezTo>
                    <a:pt x="61104" y="106666"/>
                    <a:pt x="61104" y="106666"/>
                    <a:pt x="61104" y="106666"/>
                  </a:cubicBezTo>
                  <a:cubicBezTo>
                    <a:pt x="61104" y="106666"/>
                    <a:pt x="59631" y="103655"/>
                    <a:pt x="59631" y="101935"/>
                  </a:cubicBezTo>
                  <a:cubicBezTo>
                    <a:pt x="59631" y="100645"/>
                    <a:pt x="60368" y="93333"/>
                    <a:pt x="60368" y="90752"/>
                  </a:cubicBezTo>
                  <a:cubicBezTo>
                    <a:pt x="61104" y="88602"/>
                    <a:pt x="61104" y="80430"/>
                    <a:pt x="62576" y="75268"/>
                  </a:cubicBezTo>
                  <a:cubicBezTo>
                    <a:pt x="63312" y="70537"/>
                    <a:pt x="63312" y="64946"/>
                    <a:pt x="64049" y="63225"/>
                  </a:cubicBezTo>
                  <a:cubicBezTo>
                    <a:pt x="64049" y="63225"/>
                    <a:pt x="64049" y="61075"/>
                    <a:pt x="63312" y="58494"/>
                  </a:cubicBezTo>
                  <a:cubicBezTo>
                    <a:pt x="64049" y="58924"/>
                    <a:pt x="64049" y="59354"/>
                    <a:pt x="64049" y="59354"/>
                  </a:cubicBezTo>
                  <a:cubicBezTo>
                    <a:pt x="74355" y="58494"/>
                    <a:pt x="74355" y="58494"/>
                    <a:pt x="74355" y="58494"/>
                  </a:cubicBezTo>
                  <a:cubicBezTo>
                    <a:pt x="74355" y="58494"/>
                    <a:pt x="75828" y="60645"/>
                    <a:pt x="75828" y="61505"/>
                  </a:cubicBezTo>
                  <a:cubicBezTo>
                    <a:pt x="76564" y="62795"/>
                    <a:pt x="77300" y="63655"/>
                    <a:pt x="76564" y="64086"/>
                  </a:cubicBezTo>
                  <a:cubicBezTo>
                    <a:pt x="75828" y="64516"/>
                    <a:pt x="73619" y="61935"/>
                    <a:pt x="73619" y="61505"/>
                  </a:cubicBezTo>
                  <a:cubicBezTo>
                    <a:pt x="72883" y="62365"/>
                    <a:pt x="74355" y="63655"/>
                    <a:pt x="74355" y="64086"/>
                  </a:cubicBezTo>
                  <a:cubicBezTo>
                    <a:pt x="75092" y="64946"/>
                    <a:pt x="75092" y="66236"/>
                    <a:pt x="73619" y="65806"/>
                  </a:cubicBezTo>
                  <a:cubicBezTo>
                    <a:pt x="72883" y="65376"/>
                    <a:pt x="72883" y="65376"/>
                    <a:pt x="72147" y="65806"/>
                  </a:cubicBezTo>
                  <a:cubicBezTo>
                    <a:pt x="71411" y="66236"/>
                    <a:pt x="66993" y="65376"/>
                    <a:pt x="66993" y="65376"/>
                  </a:cubicBezTo>
                  <a:cubicBezTo>
                    <a:pt x="66993" y="65376"/>
                    <a:pt x="67730" y="71397"/>
                    <a:pt x="67730" y="73118"/>
                  </a:cubicBezTo>
                  <a:cubicBezTo>
                    <a:pt x="67730" y="74838"/>
                    <a:pt x="69202" y="85591"/>
                    <a:pt x="68466" y="89032"/>
                  </a:cubicBezTo>
                  <a:cubicBezTo>
                    <a:pt x="67730" y="92473"/>
                    <a:pt x="69938" y="102795"/>
                    <a:pt x="69938" y="103655"/>
                  </a:cubicBezTo>
                  <a:cubicBezTo>
                    <a:pt x="69938" y="104946"/>
                    <a:pt x="74355" y="104946"/>
                    <a:pt x="74355" y="104946"/>
                  </a:cubicBezTo>
                  <a:cubicBezTo>
                    <a:pt x="74355" y="104946"/>
                    <a:pt x="73619" y="106236"/>
                    <a:pt x="73619" y="107956"/>
                  </a:cubicBezTo>
                  <a:cubicBezTo>
                    <a:pt x="73619" y="108387"/>
                    <a:pt x="72883" y="109677"/>
                    <a:pt x="73619" y="110967"/>
                  </a:cubicBezTo>
                  <a:cubicBezTo>
                    <a:pt x="74355" y="111827"/>
                    <a:pt x="76564" y="113118"/>
                    <a:pt x="81717" y="113548"/>
                  </a:cubicBezTo>
                  <a:cubicBezTo>
                    <a:pt x="82453" y="113548"/>
                    <a:pt x="85398" y="112688"/>
                    <a:pt x="86134" y="111827"/>
                  </a:cubicBezTo>
                  <a:cubicBezTo>
                    <a:pt x="86871" y="110537"/>
                    <a:pt x="86134" y="110107"/>
                    <a:pt x="86134" y="108817"/>
                  </a:cubicBezTo>
                  <a:cubicBezTo>
                    <a:pt x="85398" y="107526"/>
                    <a:pt x="84662" y="105376"/>
                    <a:pt x="84662" y="104946"/>
                  </a:cubicBezTo>
                  <a:cubicBezTo>
                    <a:pt x="86134" y="104516"/>
                    <a:pt x="85398" y="103655"/>
                    <a:pt x="85398" y="103655"/>
                  </a:cubicBezTo>
                  <a:cubicBezTo>
                    <a:pt x="85398" y="103655"/>
                    <a:pt x="86134" y="100215"/>
                    <a:pt x="85398" y="98924"/>
                  </a:cubicBezTo>
                  <a:cubicBezTo>
                    <a:pt x="84662" y="97204"/>
                    <a:pt x="86134" y="93333"/>
                    <a:pt x="85398" y="92043"/>
                  </a:cubicBezTo>
                  <a:cubicBezTo>
                    <a:pt x="84662" y="90322"/>
                    <a:pt x="83926" y="90322"/>
                    <a:pt x="84662" y="89032"/>
                  </a:cubicBezTo>
                  <a:cubicBezTo>
                    <a:pt x="85398" y="88172"/>
                    <a:pt x="84662" y="86451"/>
                    <a:pt x="85398" y="84301"/>
                  </a:cubicBezTo>
                  <a:cubicBezTo>
                    <a:pt x="86134" y="81720"/>
                    <a:pt x="86871" y="75698"/>
                    <a:pt x="87607" y="73118"/>
                  </a:cubicBezTo>
                  <a:cubicBezTo>
                    <a:pt x="89079" y="70537"/>
                    <a:pt x="87607" y="69677"/>
                    <a:pt x="89079" y="68387"/>
                  </a:cubicBezTo>
                  <a:cubicBezTo>
                    <a:pt x="89815" y="69677"/>
                    <a:pt x="90552" y="79139"/>
                    <a:pt x="90552" y="81720"/>
                  </a:cubicBezTo>
                  <a:cubicBezTo>
                    <a:pt x="89815" y="83870"/>
                    <a:pt x="91288" y="90322"/>
                    <a:pt x="92024" y="92903"/>
                  </a:cubicBezTo>
                  <a:cubicBezTo>
                    <a:pt x="92760" y="95483"/>
                    <a:pt x="92760" y="101935"/>
                    <a:pt x="92760" y="101935"/>
                  </a:cubicBezTo>
                  <a:cubicBezTo>
                    <a:pt x="94233" y="101935"/>
                    <a:pt x="94233" y="101935"/>
                    <a:pt x="94233" y="101935"/>
                  </a:cubicBezTo>
                  <a:cubicBezTo>
                    <a:pt x="93496" y="104516"/>
                    <a:pt x="93496" y="104516"/>
                    <a:pt x="93496" y="104516"/>
                  </a:cubicBezTo>
                  <a:cubicBezTo>
                    <a:pt x="101595" y="106236"/>
                    <a:pt x="101595" y="106236"/>
                    <a:pt x="101595" y="106236"/>
                  </a:cubicBezTo>
                  <a:cubicBezTo>
                    <a:pt x="101595" y="106236"/>
                    <a:pt x="102331" y="105806"/>
                    <a:pt x="104539" y="107096"/>
                  </a:cubicBezTo>
                  <a:cubicBezTo>
                    <a:pt x="109693" y="109247"/>
                    <a:pt x="117055" y="109677"/>
                    <a:pt x="118527" y="109247"/>
                  </a:cubicBezTo>
                  <a:cubicBezTo>
                    <a:pt x="120000" y="109247"/>
                    <a:pt x="119263" y="107096"/>
                    <a:pt x="119263" y="10709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74" name="Shape 174"/>
            <p:cNvSpPr/>
            <p:nvPr/>
          </p:nvSpPr>
          <p:spPr>
            <a:xfrm>
              <a:off x="4392612" y="2305050"/>
              <a:ext cx="250825" cy="265113"/>
            </a:xfrm>
            <a:custGeom>
              <a:avLst/>
              <a:gdLst/>
              <a:ahLst/>
              <a:cxnLst/>
              <a:rect l="0" t="0" r="0" b="0"/>
              <a:pathLst>
                <a:path w="120000" h="120000" extrusionOk="0">
                  <a:moveTo>
                    <a:pt x="6857" y="103783"/>
                  </a:moveTo>
                  <a:cubicBezTo>
                    <a:pt x="6857" y="110270"/>
                    <a:pt x="13714" y="120000"/>
                    <a:pt x="13714" y="120000"/>
                  </a:cubicBezTo>
                  <a:cubicBezTo>
                    <a:pt x="13714" y="94054"/>
                    <a:pt x="13714" y="94054"/>
                    <a:pt x="13714" y="94054"/>
                  </a:cubicBezTo>
                  <a:cubicBezTo>
                    <a:pt x="13714" y="94054"/>
                    <a:pt x="13714" y="97297"/>
                    <a:pt x="6857" y="94054"/>
                  </a:cubicBezTo>
                  <a:cubicBezTo>
                    <a:pt x="0" y="90810"/>
                    <a:pt x="3428" y="64864"/>
                    <a:pt x="10285" y="68108"/>
                  </a:cubicBezTo>
                  <a:cubicBezTo>
                    <a:pt x="17142" y="68108"/>
                    <a:pt x="20571" y="74594"/>
                    <a:pt x="20571" y="74594"/>
                  </a:cubicBezTo>
                  <a:cubicBezTo>
                    <a:pt x="20571" y="74594"/>
                    <a:pt x="20571" y="68108"/>
                    <a:pt x="20571" y="61621"/>
                  </a:cubicBezTo>
                  <a:cubicBezTo>
                    <a:pt x="20571" y="58378"/>
                    <a:pt x="34285" y="45405"/>
                    <a:pt x="34285" y="42162"/>
                  </a:cubicBezTo>
                  <a:cubicBezTo>
                    <a:pt x="37714" y="38918"/>
                    <a:pt x="37714" y="32432"/>
                    <a:pt x="44571" y="29189"/>
                  </a:cubicBezTo>
                  <a:cubicBezTo>
                    <a:pt x="75428" y="12972"/>
                    <a:pt x="99428" y="32432"/>
                    <a:pt x="106285" y="42162"/>
                  </a:cubicBezTo>
                  <a:cubicBezTo>
                    <a:pt x="116571" y="51891"/>
                    <a:pt x="102857" y="97297"/>
                    <a:pt x="106285" y="94054"/>
                  </a:cubicBezTo>
                  <a:cubicBezTo>
                    <a:pt x="106285" y="90810"/>
                    <a:pt x="113142" y="87567"/>
                    <a:pt x="113142" y="77837"/>
                  </a:cubicBezTo>
                  <a:cubicBezTo>
                    <a:pt x="116571" y="71351"/>
                    <a:pt x="116571" y="51891"/>
                    <a:pt x="116571" y="45405"/>
                  </a:cubicBezTo>
                  <a:cubicBezTo>
                    <a:pt x="116571" y="38918"/>
                    <a:pt x="120000" y="32432"/>
                    <a:pt x="116571" y="25945"/>
                  </a:cubicBezTo>
                  <a:cubicBezTo>
                    <a:pt x="113142" y="19459"/>
                    <a:pt x="102857" y="16216"/>
                    <a:pt x="99428" y="12972"/>
                  </a:cubicBezTo>
                  <a:cubicBezTo>
                    <a:pt x="96000" y="9729"/>
                    <a:pt x="89142" y="9729"/>
                    <a:pt x="85714" y="9729"/>
                  </a:cubicBezTo>
                  <a:cubicBezTo>
                    <a:pt x="82285" y="9729"/>
                    <a:pt x="78857" y="19459"/>
                    <a:pt x="78857" y="12972"/>
                  </a:cubicBezTo>
                  <a:cubicBezTo>
                    <a:pt x="78857" y="6486"/>
                    <a:pt x="72000" y="0"/>
                    <a:pt x="72000" y="0"/>
                  </a:cubicBezTo>
                  <a:cubicBezTo>
                    <a:pt x="72000" y="3243"/>
                    <a:pt x="68571" y="9729"/>
                    <a:pt x="68571" y="9729"/>
                  </a:cubicBezTo>
                  <a:cubicBezTo>
                    <a:pt x="68571" y="9729"/>
                    <a:pt x="68571" y="3243"/>
                    <a:pt x="65142" y="6486"/>
                  </a:cubicBezTo>
                  <a:cubicBezTo>
                    <a:pt x="61714" y="9729"/>
                    <a:pt x="48000" y="9729"/>
                    <a:pt x="48000" y="12972"/>
                  </a:cubicBezTo>
                  <a:cubicBezTo>
                    <a:pt x="44571" y="12972"/>
                    <a:pt x="41142" y="9729"/>
                    <a:pt x="34285" y="12972"/>
                  </a:cubicBezTo>
                  <a:cubicBezTo>
                    <a:pt x="24000" y="19459"/>
                    <a:pt x="17142" y="29189"/>
                    <a:pt x="13714" y="32432"/>
                  </a:cubicBezTo>
                  <a:cubicBezTo>
                    <a:pt x="10285" y="35675"/>
                    <a:pt x="13714" y="35675"/>
                    <a:pt x="10285" y="38918"/>
                  </a:cubicBezTo>
                  <a:cubicBezTo>
                    <a:pt x="10285" y="42162"/>
                    <a:pt x="6857" y="48648"/>
                    <a:pt x="6857" y="48648"/>
                  </a:cubicBezTo>
                  <a:cubicBezTo>
                    <a:pt x="6857" y="51891"/>
                    <a:pt x="3428" y="61621"/>
                    <a:pt x="3428" y="71351"/>
                  </a:cubicBezTo>
                  <a:cubicBezTo>
                    <a:pt x="0" y="77837"/>
                    <a:pt x="3428" y="100540"/>
                    <a:pt x="3428" y="100540"/>
                  </a:cubicBezTo>
                  <a:cubicBezTo>
                    <a:pt x="3428" y="100540"/>
                    <a:pt x="3428" y="97297"/>
                    <a:pt x="6857" y="103783"/>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sp>
          <p:nvSpPr>
            <p:cNvPr id="175" name="Shape 175"/>
            <p:cNvSpPr/>
            <p:nvPr/>
          </p:nvSpPr>
          <p:spPr>
            <a:xfrm>
              <a:off x="4779962" y="2398713"/>
              <a:ext cx="206374" cy="192088"/>
            </a:xfrm>
            <a:custGeom>
              <a:avLst/>
              <a:gdLst/>
              <a:ahLst/>
              <a:cxnLst/>
              <a:rect l="0" t="0" r="0" b="0"/>
              <a:pathLst>
                <a:path w="120000" h="120000" extrusionOk="0">
                  <a:moveTo>
                    <a:pt x="16551" y="120000"/>
                  </a:moveTo>
                  <a:cubicBezTo>
                    <a:pt x="20689" y="111111"/>
                    <a:pt x="16551" y="93333"/>
                    <a:pt x="16551" y="88888"/>
                  </a:cubicBezTo>
                  <a:cubicBezTo>
                    <a:pt x="16551" y="80000"/>
                    <a:pt x="20689" y="80000"/>
                    <a:pt x="20689" y="66666"/>
                  </a:cubicBezTo>
                  <a:cubicBezTo>
                    <a:pt x="20689" y="57777"/>
                    <a:pt x="20689" y="57777"/>
                    <a:pt x="28965" y="44444"/>
                  </a:cubicBezTo>
                  <a:cubicBezTo>
                    <a:pt x="33103" y="31111"/>
                    <a:pt x="57931" y="31111"/>
                    <a:pt x="74482" y="31111"/>
                  </a:cubicBezTo>
                  <a:cubicBezTo>
                    <a:pt x="91034" y="31111"/>
                    <a:pt x="99310" y="40000"/>
                    <a:pt x="103448" y="44444"/>
                  </a:cubicBezTo>
                  <a:cubicBezTo>
                    <a:pt x="103448" y="48888"/>
                    <a:pt x="111724" y="71111"/>
                    <a:pt x="107586" y="93333"/>
                  </a:cubicBezTo>
                  <a:cubicBezTo>
                    <a:pt x="103448" y="115555"/>
                    <a:pt x="111724" y="111111"/>
                    <a:pt x="111724" y="111111"/>
                  </a:cubicBezTo>
                  <a:cubicBezTo>
                    <a:pt x="111724" y="111111"/>
                    <a:pt x="111724" y="102222"/>
                    <a:pt x="115862" y="97777"/>
                  </a:cubicBezTo>
                  <a:cubicBezTo>
                    <a:pt x="120000" y="84444"/>
                    <a:pt x="115862" y="62222"/>
                    <a:pt x="111724" y="48888"/>
                  </a:cubicBezTo>
                  <a:cubicBezTo>
                    <a:pt x="111724" y="40000"/>
                    <a:pt x="107586" y="31111"/>
                    <a:pt x="107586" y="26666"/>
                  </a:cubicBezTo>
                  <a:cubicBezTo>
                    <a:pt x="103448" y="26666"/>
                    <a:pt x="103448" y="22222"/>
                    <a:pt x="99310" y="17777"/>
                  </a:cubicBezTo>
                  <a:cubicBezTo>
                    <a:pt x="95172" y="8888"/>
                    <a:pt x="78620" y="8888"/>
                    <a:pt x="70344" y="4444"/>
                  </a:cubicBezTo>
                  <a:cubicBezTo>
                    <a:pt x="62068" y="0"/>
                    <a:pt x="45517" y="8888"/>
                    <a:pt x="37241" y="8888"/>
                  </a:cubicBezTo>
                  <a:cubicBezTo>
                    <a:pt x="33103" y="13333"/>
                    <a:pt x="33103" y="17777"/>
                    <a:pt x="20689" y="22222"/>
                  </a:cubicBezTo>
                  <a:cubicBezTo>
                    <a:pt x="12413" y="31111"/>
                    <a:pt x="16551" y="35555"/>
                    <a:pt x="12413" y="40000"/>
                  </a:cubicBezTo>
                  <a:cubicBezTo>
                    <a:pt x="12413" y="48888"/>
                    <a:pt x="12413" y="44444"/>
                    <a:pt x="8275" y="53333"/>
                  </a:cubicBezTo>
                  <a:cubicBezTo>
                    <a:pt x="4137" y="66666"/>
                    <a:pt x="4137" y="62222"/>
                    <a:pt x="4137" y="71111"/>
                  </a:cubicBezTo>
                  <a:cubicBezTo>
                    <a:pt x="0" y="84444"/>
                    <a:pt x="8275" y="106666"/>
                    <a:pt x="12413" y="115555"/>
                  </a:cubicBezTo>
                  <a:cubicBezTo>
                    <a:pt x="12413" y="120000"/>
                    <a:pt x="16551" y="120000"/>
                    <a:pt x="16551"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447"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038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41" y="2750233"/>
            <a:ext cx="2573258" cy="850036"/>
          </a:xfrm>
        </p:spPr>
        <p:txBody>
          <a:bodyPr anchor="t"/>
          <a:lstStyle>
            <a:lvl1pPr algn="l">
              <a:defRPr sz="1317" b="1" cap="all"/>
            </a:lvl1pPr>
          </a:lstStyle>
          <a:p>
            <a:r>
              <a:rPr lang="en-US"/>
              <a:t>Click to edit Master title style</a:t>
            </a:r>
          </a:p>
        </p:txBody>
      </p:sp>
      <p:sp>
        <p:nvSpPr>
          <p:cNvPr id="3" name="Text Placeholder 2"/>
          <p:cNvSpPr>
            <a:spLocks noGrp="1"/>
          </p:cNvSpPr>
          <p:nvPr>
            <p:ph type="body" idx="1"/>
          </p:nvPr>
        </p:nvSpPr>
        <p:spPr>
          <a:xfrm>
            <a:off x="239141" y="1814004"/>
            <a:ext cx="2573258" cy="936228"/>
          </a:xfrm>
        </p:spPr>
        <p:txBody>
          <a:bodyPr anchor="b"/>
          <a:lstStyle>
            <a:lvl1pPr marL="0" indent="0">
              <a:buNone/>
              <a:defRPr sz="671">
                <a:solidFill>
                  <a:schemeClr val="tx1">
                    <a:tint val="75000"/>
                  </a:schemeClr>
                </a:solidFill>
              </a:defRPr>
            </a:lvl1pPr>
            <a:lvl2pPr marL="151398" indent="0">
              <a:buNone/>
              <a:defRPr sz="596">
                <a:solidFill>
                  <a:schemeClr val="tx1">
                    <a:tint val="75000"/>
                  </a:schemeClr>
                </a:solidFill>
              </a:defRPr>
            </a:lvl2pPr>
            <a:lvl3pPr marL="302796" indent="0">
              <a:buNone/>
              <a:defRPr sz="522">
                <a:solidFill>
                  <a:schemeClr val="tx1">
                    <a:tint val="75000"/>
                  </a:schemeClr>
                </a:solidFill>
              </a:defRPr>
            </a:lvl3pPr>
            <a:lvl4pPr marL="454194" indent="0">
              <a:buNone/>
              <a:defRPr sz="472">
                <a:solidFill>
                  <a:schemeClr val="tx1">
                    <a:tint val="75000"/>
                  </a:schemeClr>
                </a:solidFill>
              </a:defRPr>
            </a:lvl4pPr>
            <a:lvl5pPr marL="605592" indent="0">
              <a:buNone/>
              <a:defRPr sz="472">
                <a:solidFill>
                  <a:schemeClr val="tx1">
                    <a:tint val="75000"/>
                  </a:schemeClr>
                </a:solidFill>
              </a:defRPr>
            </a:lvl5pPr>
            <a:lvl6pPr marL="756991" indent="0">
              <a:buNone/>
              <a:defRPr sz="472">
                <a:solidFill>
                  <a:schemeClr val="tx1">
                    <a:tint val="75000"/>
                  </a:schemeClr>
                </a:solidFill>
              </a:defRPr>
            </a:lvl6pPr>
            <a:lvl7pPr marL="908389" indent="0">
              <a:buNone/>
              <a:defRPr sz="472">
                <a:solidFill>
                  <a:schemeClr val="tx1">
                    <a:tint val="75000"/>
                  </a:schemeClr>
                </a:solidFill>
              </a:defRPr>
            </a:lvl7pPr>
            <a:lvl8pPr marL="1059787" indent="0">
              <a:buNone/>
              <a:defRPr sz="472">
                <a:solidFill>
                  <a:schemeClr val="tx1">
                    <a:tint val="75000"/>
                  </a:schemeClr>
                </a:solidFill>
              </a:defRPr>
            </a:lvl8pPr>
            <a:lvl9pPr marL="1211185" indent="0">
              <a:buNone/>
              <a:defRPr sz="472">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368" y="998644"/>
            <a:ext cx="1337085" cy="2824536"/>
          </a:xfrm>
        </p:spPr>
        <p:txBody>
          <a:bodyPr/>
          <a:lstStyle>
            <a:lvl1pPr>
              <a:defRPr sz="919"/>
            </a:lvl1pPr>
            <a:lvl2pPr>
              <a:defRPr sz="795"/>
            </a:lvl2pPr>
            <a:lvl3pPr>
              <a:defRPr sz="671"/>
            </a:lvl3pPr>
            <a:lvl4pPr>
              <a:defRPr sz="596"/>
            </a:lvl4pPr>
            <a:lvl5pPr>
              <a:defRPr sz="596"/>
            </a:lvl5pPr>
            <a:lvl6pPr>
              <a:defRPr sz="596"/>
            </a:lvl6pPr>
            <a:lvl7pPr>
              <a:defRPr sz="596"/>
            </a:lvl7pPr>
            <a:lvl8pPr>
              <a:defRPr sz="596"/>
            </a:lvl8pPr>
            <a:lvl9pPr>
              <a:defRPr sz="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10" y="998644"/>
            <a:ext cx="1337085" cy="2824536"/>
          </a:xfrm>
        </p:spPr>
        <p:txBody>
          <a:bodyPr/>
          <a:lstStyle>
            <a:lvl1pPr>
              <a:defRPr sz="919"/>
            </a:lvl1pPr>
            <a:lvl2pPr>
              <a:defRPr sz="795"/>
            </a:lvl2pPr>
            <a:lvl3pPr>
              <a:defRPr sz="671"/>
            </a:lvl3pPr>
            <a:lvl4pPr>
              <a:defRPr sz="596"/>
            </a:lvl4pPr>
            <a:lvl5pPr>
              <a:defRPr sz="596"/>
            </a:lvl5pPr>
            <a:lvl6pPr>
              <a:defRPr sz="596"/>
            </a:lvl6pPr>
            <a:lvl7pPr>
              <a:defRPr sz="596"/>
            </a:lvl7pPr>
            <a:lvl8pPr>
              <a:defRPr sz="596"/>
            </a:lvl8pPr>
            <a:lvl9pPr>
              <a:defRPr sz="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68" y="958024"/>
            <a:ext cx="1337611" cy="399260"/>
          </a:xfrm>
        </p:spPr>
        <p:txBody>
          <a:bodyPr anchor="b"/>
          <a:lstStyle>
            <a:lvl1pPr marL="0" indent="0">
              <a:buNone/>
              <a:defRPr sz="795" b="1"/>
            </a:lvl1pPr>
            <a:lvl2pPr marL="151398" indent="0">
              <a:buNone/>
              <a:defRPr sz="671" b="1"/>
            </a:lvl2pPr>
            <a:lvl3pPr marL="302796" indent="0">
              <a:buNone/>
              <a:defRPr sz="596" b="1"/>
            </a:lvl3pPr>
            <a:lvl4pPr marL="454194" indent="0">
              <a:buNone/>
              <a:defRPr sz="522" b="1"/>
            </a:lvl4pPr>
            <a:lvl5pPr marL="605592" indent="0">
              <a:buNone/>
              <a:defRPr sz="522" b="1"/>
            </a:lvl5pPr>
            <a:lvl6pPr marL="756991" indent="0">
              <a:buNone/>
              <a:defRPr sz="522" b="1"/>
            </a:lvl6pPr>
            <a:lvl7pPr marL="908389" indent="0">
              <a:buNone/>
              <a:defRPr sz="522" b="1"/>
            </a:lvl7pPr>
            <a:lvl8pPr marL="1059787" indent="0">
              <a:buNone/>
              <a:defRPr sz="522" b="1"/>
            </a:lvl8pPr>
            <a:lvl9pPr marL="1211185" indent="0">
              <a:buNone/>
              <a:defRPr sz="522" b="1"/>
            </a:lvl9pPr>
          </a:lstStyle>
          <a:p>
            <a:pPr lvl="0"/>
            <a:r>
              <a:rPr lang="en-US"/>
              <a:t>Click to edit Master text styles</a:t>
            </a:r>
          </a:p>
        </p:txBody>
      </p:sp>
      <p:sp>
        <p:nvSpPr>
          <p:cNvPr id="4" name="Content Placeholder 3"/>
          <p:cNvSpPr>
            <a:spLocks noGrp="1"/>
          </p:cNvSpPr>
          <p:nvPr>
            <p:ph sz="half" idx="2"/>
          </p:nvPr>
        </p:nvSpPr>
        <p:spPr>
          <a:xfrm>
            <a:off x="151368" y="1357283"/>
            <a:ext cx="1337611" cy="2465896"/>
          </a:xfrm>
        </p:spPr>
        <p:txBody>
          <a:bodyPr/>
          <a:lstStyle>
            <a:lvl1pPr>
              <a:defRPr sz="795"/>
            </a:lvl1pPr>
            <a:lvl2pPr>
              <a:defRPr sz="671"/>
            </a:lvl2pPr>
            <a:lvl3pPr>
              <a:defRPr sz="596"/>
            </a:lvl3pPr>
            <a:lvl4pPr>
              <a:defRPr sz="522"/>
            </a:lvl4pPr>
            <a:lvl5pPr>
              <a:defRPr sz="522"/>
            </a:lvl5pPr>
            <a:lvl6pPr>
              <a:defRPr sz="522"/>
            </a:lvl6pPr>
            <a:lvl7pPr>
              <a:defRPr sz="522"/>
            </a:lvl7pPr>
            <a:lvl8pPr>
              <a:defRPr sz="522"/>
            </a:lvl8pPr>
            <a:lvl9pPr>
              <a:defRPr sz="5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859" y="958024"/>
            <a:ext cx="1338137" cy="399260"/>
          </a:xfrm>
        </p:spPr>
        <p:txBody>
          <a:bodyPr anchor="b"/>
          <a:lstStyle>
            <a:lvl1pPr marL="0" indent="0">
              <a:buNone/>
              <a:defRPr sz="795" b="1"/>
            </a:lvl1pPr>
            <a:lvl2pPr marL="151398" indent="0">
              <a:buNone/>
              <a:defRPr sz="671" b="1"/>
            </a:lvl2pPr>
            <a:lvl3pPr marL="302796" indent="0">
              <a:buNone/>
              <a:defRPr sz="596" b="1"/>
            </a:lvl3pPr>
            <a:lvl4pPr marL="454194" indent="0">
              <a:buNone/>
              <a:defRPr sz="522" b="1"/>
            </a:lvl4pPr>
            <a:lvl5pPr marL="605592" indent="0">
              <a:buNone/>
              <a:defRPr sz="522" b="1"/>
            </a:lvl5pPr>
            <a:lvl6pPr marL="756991" indent="0">
              <a:buNone/>
              <a:defRPr sz="522" b="1"/>
            </a:lvl6pPr>
            <a:lvl7pPr marL="908389" indent="0">
              <a:buNone/>
              <a:defRPr sz="522" b="1"/>
            </a:lvl7pPr>
            <a:lvl8pPr marL="1059787" indent="0">
              <a:buNone/>
              <a:defRPr sz="522" b="1"/>
            </a:lvl8pPr>
            <a:lvl9pPr marL="1211185" indent="0">
              <a:buNone/>
              <a:defRPr sz="522" b="1"/>
            </a:lvl9pPr>
          </a:lstStyle>
          <a:p>
            <a:pPr lvl="0"/>
            <a:r>
              <a:rPr lang="en-US"/>
              <a:t>Click to edit Master text styles</a:t>
            </a:r>
          </a:p>
        </p:txBody>
      </p:sp>
      <p:sp>
        <p:nvSpPr>
          <p:cNvPr id="6" name="Content Placeholder 5"/>
          <p:cNvSpPr>
            <a:spLocks noGrp="1"/>
          </p:cNvSpPr>
          <p:nvPr>
            <p:ph sz="quarter" idx="4"/>
          </p:nvPr>
        </p:nvSpPr>
        <p:spPr>
          <a:xfrm>
            <a:off x="1537859" y="1357283"/>
            <a:ext cx="1338137" cy="2465896"/>
          </a:xfrm>
        </p:spPr>
        <p:txBody>
          <a:bodyPr/>
          <a:lstStyle>
            <a:lvl1pPr>
              <a:defRPr sz="795"/>
            </a:lvl1pPr>
            <a:lvl2pPr>
              <a:defRPr sz="671"/>
            </a:lvl2pPr>
            <a:lvl3pPr>
              <a:defRPr sz="596"/>
            </a:lvl3pPr>
            <a:lvl4pPr>
              <a:defRPr sz="522"/>
            </a:lvl4pPr>
            <a:lvl5pPr>
              <a:defRPr sz="522"/>
            </a:lvl5pPr>
            <a:lvl6pPr>
              <a:defRPr sz="522"/>
            </a:lvl6pPr>
            <a:lvl7pPr>
              <a:defRPr sz="522"/>
            </a:lvl7pPr>
            <a:lvl8pPr>
              <a:defRPr sz="522"/>
            </a:lvl8pPr>
            <a:lvl9pPr>
              <a:defRPr sz="5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69" y="170403"/>
            <a:ext cx="995981" cy="725206"/>
          </a:xfrm>
        </p:spPr>
        <p:txBody>
          <a:bodyPr anchor="b"/>
          <a:lstStyle>
            <a:lvl1pPr algn="l">
              <a:defRPr sz="671" b="1"/>
            </a:lvl1pPr>
          </a:lstStyle>
          <a:p>
            <a:r>
              <a:rPr lang="en-US"/>
              <a:t>Click to edit Master title style</a:t>
            </a:r>
          </a:p>
        </p:txBody>
      </p:sp>
      <p:sp>
        <p:nvSpPr>
          <p:cNvPr id="3" name="Content Placeholder 2"/>
          <p:cNvSpPr>
            <a:spLocks noGrp="1"/>
          </p:cNvSpPr>
          <p:nvPr>
            <p:ph idx="1"/>
          </p:nvPr>
        </p:nvSpPr>
        <p:spPr>
          <a:xfrm>
            <a:off x="1183615" y="170405"/>
            <a:ext cx="1692380" cy="3652776"/>
          </a:xfrm>
        </p:spPr>
        <p:txBody>
          <a:bodyPr/>
          <a:lstStyle>
            <a:lvl1pPr>
              <a:defRPr sz="1068"/>
            </a:lvl1pPr>
            <a:lvl2pPr>
              <a:defRPr sz="919"/>
            </a:lvl2pPr>
            <a:lvl3pPr>
              <a:defRPr sz="795"/>
            </a:lvl3pPr>
            <a:lvl4pPr>
              <a:defRPr sz="671"/>
            </a:lvl4pPr>
            <a:lvl5pPr>
              <a:defRPr sz="671"/>
            </a:lvl5pPr>
            <a:lvl6pPr>
              <a:defRPr sz="671"/>
            </a:lvl6pPr>
            <a:lvl7pPr>
              <a:defRPr sz="671"/>
            </a:lvl7pPr>
            <a:lvl8pPr>
              <a:defRPr sz="671"/>
            </a:lvl8pPr>
            <a:lvl9pPr>
              <a:defRPr sz="6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69" y="895610"/>
            <a:ext cx="995981" cy="2927571"/>
          </a:xfrm>
        </p:spPr>
        <p:txBody>
          <a:bodyPr/>
          <a:lstStyle>
            <a:lvl1pPr marL="0" indent="0">
              <a:buNone/>
              <a:defRPr sz="472"/>
            </a:lvl1pPr>
            <a:lvl2pPr marL="151398" indent="0">
              <a:buNone/>
              <a:defRPr sz="397"/>
            </a:lvl2pPr>
            <a:lvl3pPr marL="302796" indent="0">
              <a:buNone/>
              <a:defRPr sz="323"/>
            </a:lvl3pPr>
            <a:lvl4pPr marL="454194" indent="0">
              <a:buNone/>
              <a:defRPr sz="298"/>
            </a:lvl4pPr>
            <a:lvl5pPr marL="605592" indent="0">
              <a:buNone/>
              <a:defRPr sz="298"/>
            </a:lvl5pPr>
            <a:lvl6pPr marL="756991" indent="0">
              <a:buNone/>
              <a:defRPr sz="298"/>
            </a:lvl6pPr>
            <a:lvl7pPr marL="908389" indent="0">
              <a:buNone/>
              <a:defRPr sz="298"/>
            </a:lvl7pPr>
            <a:lvl8pPr marL="1059787" indent="0">
              <a:buNone/>
              <a:defRPr sz="298"/>
            </a:lvl8pPr>
            <a:lvl9pPr marL="1211185" indent="0">
              <a:buNone/>
              <a:defRPr sz="298"/>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84" y="2995930"/>
            <a:ext cx="1816418" cy="353687"/>
          </a:xfrm>
        </p:spPr>
        <p:txBody>
          <a:bodyPr anchor="b"/>
          <a:lstStyle>
            <a:lvl1pPr algn="l">
              <a:defRPr sz="671" b="1"/>
            </a:lvl1pPr>
          </a:lstStyle>
          <a:p>
            <a:r>
              <a:rPr lang="en-US"/>
              <a:t>Click to edit Master title style</a:t>
            </a:r>
          </a:p>
        </p:txBody>
      </p:sp>
      <p:sp>
        <p:nvSpPr>
          <p:cNvPr id="3" name="Picture Placeholder 2"/>
          <p:cNvSpPr>
            <a:spLocks noGrp="1"/>
          </p:cNvSpPr>
          <p:nvPr>
            <p:ph type="pic" idx="1"/>
          </p:nvPr>
        </p:nvSpPr>
        <p:spPr>
          <a:xfrm>
            <a:off x="593384" y="382417"/>
            <a:ext cx="1816418" cy="2567940"/>
          </a:xfrm>
        </p:spPr>
        <p:txBody>
          <a:bodyPr/>
          <a:lstStyle>
            <a:lvl1pPr marL="0" indent="0">
              <a:buNone/>
              <a:defRPr sz="1068"/>
            </a:lvl1pPr>
            <a:lvl2pPr marL="151398" indent="0">
              <a:buNone/>
              <a:defRPr sz="919"/>
            </a:lvl2pPr>
            <a:lvl3pPr marL="302796" indent="0">
              <a:buNone/>
              <a:defRPr sz="795"/>
            </a:lvl3pPr>
            <a:lvl4pPr marL="454194" indent="0">
              <a:buNone/>
              <a:defRPr sz="671"/>
            </a:lvl4pPr>
            <a:lvl5pPr marL="605592" indent="0">
              <a:buNone/>
              <a:defRPr sz="671"/>
            </a:lvl5pPr>
            <a:lvl6pPr marL="756991" indent="0">
              <a:buNone/>
              <a:defRPr sz="671"/>
            </a:lvl6pPr>
            <a:lvl7pPr marL="908389" indent="0">
              <a:buNone/>
              <a:defRPr sz="671"/>
            </a:lvl7pPr>
            <a:lvl8pPr marL="1059787" indent="0">
              <a:buNone/>
              <a:defRPr sz="671"/>
            </a:lvl8pPr>
            <a:lvl9pPr marL="1211185" indent="0">
              <a:buNone/>
              <a:defRPr sz="671"/>
            </a:lvl9pPr>
          </a:lstStyle>
          <a:p>
            <a:r>
              <a:rPr lang="en-US"/>
              <a:t>Click icon to add picture</a:t>
            </a:r>
            <a:endParaRPr lang="en-US" dirty="0"/>
          </a:p>
        </p:txBody>
      </p:sp>
      <p:sp>
        <p:nvSpPr>
          <p:cNvPr id="4" name="Text Placeholder 3"/>
          <p:cNvSpPr>
            <a:spLocks noGrp="1"/>
          </p:cNvSpPr>
          <p:nvPr>
            <p:ph type="body" sz="half" idx="2"/>
          </p:nvPr>
        </p:nvSpPr>
        <p:spPr>
          <a:xfrm>
            <a:off x="593384" y="3349617"/>
            <a:ext cx="1816418" cy="502294"/>
          </a:xfrm>
        </p:spPr>
        <p:txBody>
          <a:bodyPr/>
          <a:lstStyle>
            <a:lvl1pPr marL="0" indent="0">
              <a:buNone/>
              <a:defRPr sz="472"/>
            </a:lvl1pPr>
            <a:lvl2pPr marL="151398" indent="0">
              <a:buNone/>
              <a:defRPr sz="397"/>
            </a:lvl2pPr>
            <a:lvl3pPr marL="302796" indent="0">
              <a:buNone/>
              <a:defRPr sz="323"/>
            </a:lvl3pPr>
            <a:lvl4pPr marL="454194" indent="0">
              <a:buNone/>
              <a:defRPr sz="298"/>
            </a:lvl4pPr>
            <a:lvl5pPr marL="605592" indent="0">
              <a:buNone/>
              <a:defRPr sz="298"/>
            </a:lvl5pPr>
            <a:lvl6pPr marL="756991" indent="0">
              <a:buNone/>
              <a:defRPr sz="298"/>
            </a:lvl6pPr>
            <a:lvl7pPr marL="908389" indent="0">
              <a:buNone/>
              <a:defRPr sz="298"/>
            </a:lvl7pPr>
            <a:lvl8pPr marL="1059787" indent="0">
              <a:buNone/>
              <a:defRPr sz="298"/>
            </a:lvl8pPr>
            <a:lvl9pPr marL="1211185" indent="0">
              <a:buNone/>
              <a:defRPr sz="298"/>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68" y="142664"/>
            <a:ext cx="2724627" cy="589476"/>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1368" y="903535"/>
            <a:ext cx="2724627" cy="2900821"/>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6276" y="3909372"/>
            <a:ext cx="706385" cy="227865"/>
          </a:xfrm>
          <a:prstGeom prst="rect">
            <a:avLst/>
          </a:prstGeom>
        </p:spPr>
        <p:txBody>
          <a:bodyPr vert="horz" lIns="121899" tIns="60949" rIns="121899" bIns="60949" rtlCol="0" anchor="ctr"/>
          <a:lstStyle>
            <a:lvl1pPr algn="r">
              <a:defRPr sz="397">
                <a:solidFill>
                  <a:schemeClr val="tx1">
                    <a:tint val="75000"/>
                  </a:schemeClr>
                </a:solidFill>
                <a:latin typeface="Arial"/>
                <a:cs typeface="Arial"/>
              </a:defRPr>
            </a:lvl1pPr>
          </a:lstStyle>
          <a:p>
            <a:fld id="{7091A9FD-CDA2-4BA5-8C18-59D6F59EB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302796" rtl="0" eaLnBrk="1" latinLnBrk="0" hangingPunct="1">
        <a:lnSpc>
          <a:spcPct val="85000"/>
        </a:lnSpc>
        <a:spcBef>
          <a:spcPts val="0"/>
        </a:spcBef>
        <a:spcAft>
          <a:spcPts val="149"/>
        </a:spcAft>
        <a:buNone/>
        <a:defRPr sz="1341" kern="1200">
          <a:solidFill>
            <a:srgbClr val="0C4B92"/>
          </a:solidFill>
          <a:latin typeface="Arial"/>
          <a:ea typeface="+mj-ea"/>
          <a:cs typeface="Arial"/>
        </a:defRPr>
      </a:lvl1pPr>
    </p:titleStyle>
    <p:bodyStyle>
      <a:lvl1pPr marL="113549" indent="-113549" algn="l" defTabSz="302796" rtl="0" eaLnBrk="1" latinLnBrk="0" hangingPunct="1">
        <a:lnSpc>
          <a:spcPct val="85000"/>
        </a:lnSpc>
        <a:spcBef>
          <a:spcPts val="0"/>
        </a:spcBef>
        <a:spcAft>
          <a:spcPts val="149"/>
        </a:spcAft>
        <a:buFont typeface="Arial" pitchFamily="34" charset="0"/>
        <a:buChar char="•"/>
        <a:defRPr sz="1068" kern="1200">
          <a:solidFill>
            <a:srgbClr val="70A0D7"/>
          </a:solidFill>
          <a:latin typeface="Arial"/>
          <a:ea typeface="+mn-ea"/>
          <a:cs typeface="Arial"/>
        </a:defRPr>
      </a:lvl1pPr>
      <a:lvl2pPr marL="246022" indent="-94624" algn="l" defTabSz="302796" rtl="0" eaLnBrk="1" latinLnBrk="0" hangingPunct="1">
        <a:lnSpc>
          <a:spcPct val="85000"/>
        </a:lnSpc>
        <a:spcBef>
          <a:spcPts val="0"/>
        </a:spcBef>
        <a:spcAft>
          <a:spcPts val="149"/>
        </a:spcAft>
        <a:buFont typeface="Arial" pitchFamily="34" charset="0"/>
        <a:buChar char="–"/>
        <a:defRPr sz="919" kern="1200">
          <a:solidFill>
            <a:srgbClr val="70A0D7"/>
          </a:solidFill>
          <a:latin typeface="Arial"/>
          <a:ea typeface="+mn-ea"/>
          <a:cs typeface="Arial"/>
        </a:defRPr>
      </a:lvl2pPr>
      <a:lvl3pPr marL="378495" indent="-75699" algn="l" defTabSz="302796" rtl="0" eaLnBrk="1" latinLnBrk="0" hangingPunct="1">
        <a:lnSpc>
          <a:spcPct val="85000"/>
        </a:lnSpc>
        <a:spcBef>
          <a:spcPts val="0"/>
        </a:spcBef>
        <a:spcAft>
          <a:spcPts val="149"/>
        </a:spcAft>
        <a:buFont typeface="Arial" pitchFamily="34" charset="0"/>
        <a:buChar char="•"/>
        <a:defRPr sz="795" kern="1200">
          <a:solidFill>
            <a:srgbClr val="70A0D7"/>
          </a:solidFill>
          <a:latin typeface="Arial"/>
          <a:ea typeface="+mn-ea"/>
          <a:cs typeface="Arial"/>
        </a:defRPr>
      </a:lvl3pPr>
      <a:lvl4pPr marL="529894" indent="-75699" algn="l" defTabSz="302796" rtl="0" eaLnBrk="1" latinLnBrk="0" hangingPunct="1">
        <a:lnSpc>
          <a:spcPct val="85000"/>
        </a:lnSpc>
        <a:spcBef>
          <a:spcPts val="0"/>
        </a:spcBef>
        <a:spcAft>
          <a:spcPts val="149"/>
        </a:spcAft>
        <a:buFont typeface="Arial" pitchFamily="34" charset="0"/>
        <a:buChar char="–"/>
        <a:defRPr sz="671" kern="1200">
          <a:solidFill>
            <a:srgbClr val="70A0D7"/>
          </a:solidFill>
          <a:latin typeface="Arial"/>
          <a:ea typeface="+mn-ea"/>
          <a:cs typeface="Arial"/>
        </a:defRPr>
      </a:lvl4pPr>
      <a:lvl5pPr marL="681292" indent="-75699" algn="l" defTabSz="302796" rtl="0" eaLnBrk="1" latinLnBrk="0" hangingPunct="1">
        <a:lnSpc>
          <a:spcPct val="85000"/>
        </a:lnSpc>
        <a:spcBef>
          <a:spcPts val="0"/>
        </a:spcBef>
        <a:spcAft>
          <a:spcPts val="149"/>
        </a:spcAft>
        <a:buFont typeface="Arial" pitchFamily="34" charset="0"/>
        <a:buChar char="»"/>
        <a:defRPr sz="671" kern="1200">
          <a:solidFill>
            <a:srgbClr val="70A0D7"/>
          </a:solidFill>
          <a:latin typeface="Arial"/>
          <a:ea typeface="+mn-ea"/>
          <a:cs typeface="Arial"/>
        </a:defRPr>
      </a:lvl5pPr>
      <a:lvl6pPr marL="832690" indent="-75699" algn="l" defTabSz="302796" rtl="0" eaLnBrk="1" latinLnBrk="0" hangingPunct="1">
        <a:spcBef>
          <a:spcPct val="20000"/>
        </a:spcBef>
        <a:buFont typeface="Arial" pitchFamily="34" charset="0"/>
        <a:buChar char="•"/>
        <a:defRPr sz="671" kern="1200">
          <a:solidFill>
            <a:schemeClr val="tx1"/>
          </a:solidFill>
          <a:latin typeface="+mn-lt"/>
          <a:ea typeface="+mn-ea"/>
          <a:cs typeface="+mn-cs"/>
        </a:defRPr>
      </a:lvl6pPr>
      <a:lvl7pPr marL="984088" indent="-75699" algn="l" defTabSz="302796" rtl="0" eaLnBrk="1" latinLnBrk="0" hangingPunct="1">
        <a:spcBef>
          <a:spcPct val="20000"/>
        </a:spcBef>
        <a:buFont typeface="Arial" pitchFamily="34" charset="0"/>
        <a:buChar char="•"/>
        <a:defRPr sz="671" kern="1200">
          <a:solidFill>
            <a:schemeClr val="tx1"/>
          </a:solidFill>
          <a:latin typeface="+mn-lt"/>
          <a:ea typeface="+mn-ea"/>
          <a:cs typeface="+mn-cs"/>
        </a:defRPr>
      </a:lvl7pPr>
      <a:lvl8pPr marL="1135486" indent="-75699" algn="l" defTabSz="302796" rtl="0" eaLnBrk="1" latinLnBrk="0" hangingPunct="1">
        <a:spcBef>
          <a:spcPct val="20000"/>
        </a:spcBef>
        <a:buFont typeface="Arial" pitchFamily="34" charset="0"/>
        <a:buChar char="•"/>
        <a:defRPr sz="671" kern="1200">
          <a:solidFill>
            <a:schemeClr val="tx1"/>
          </a:solidFill>
          <a:latin typeface="+mn-lt"/>
          <a:ea typeface="+mn-ea"/>
          <a:cs typeface="+mn-cs"/>
        </a:defRPr>
      </a:lvl8pPr>
      <a:lvl9pPr marL="1286884" indent="-75699" algn="l" defTabSz="302796" rtl="0" eaLnBrk="1" latinLnBrk="0" hangingPunct="1">
        <a:spcBef>
          <a:spcPct val="20000"/>
        </a:spcBef>
        <a:buFont typeface="Arial" pitchFamily="34" charset="0"/>
        <a:buChar char="•"/>
        <a:defRPr sz="671" kern="1200">
          <a:solidFill>
            <a:schemeClr val="tx1"/>
          </a:solidFill>
          <a:latin typeface="+mn-lt"/>
          <a:ea typeface="+mn-ea"/>
          <a:cs typeface="+mn-cs"/>
        </a:defRPr>
      </a:lvl9pPr>
    </p:bodyStyle>
    <p:otherStyle>
      <a:defPPr>
        <a:defRPr lang="en-US"/>
      </a:defPPr>
      <a:lvl1pPr marL="0" algn="l" defTabSz="302796" rtl="0" eaLnBrk="1" latinLnBrk="0" hangingPunct="1">
        <a:defRPr sz="596" kern="1200">
          <a:solidFill>
            <a:schemeClr val="tx1"/>
          </a:solidFill>
          <a:latin typeface="+mn-lt"/>
          <a:ea typeface="+mn-ea"/>
          <a:cs typeface="+mn-cs"/>
        </a:defRPr>
      </a:lvl1pPr>
      <a:lvl2pPr marL="151398" algn="l" defTabSz="302796" rtl="0" eaLnBrk="1" latinLnBrk="0" hangingPunct="1">
        <a:defRPr sz="596" kern="1200">
          <a:solidFill>
            <a:schemeClr val="tx1"/>
          </a:solidFill>
          <a:latin typeface="+mn-lt"/>
          <a:ea typeface="+mn-ea"/>
          <a:cs typeface="+mn-cs"/>
        </a:defRPr>
      </a:lvl2pPr>
      <a:lvl3pPr marL="302796" algn="l" defTabSz="302796" rtl="0" eaLnBrk="1" latinLnBrk="0" hangingPunct="1">
        <a:defRPr sz="596" kern="1200">
          <a:solidFill>
            <a:schemeClr val="tx1"/>
          </a:solidFill>
          <a:latin typeface="+mn-lt"/>
          <a:ea typeface="+mn-ea"/>
          <a:cs typeface="+mn-cs"/>
        </a:defRPr>
      </a:lvl3pPr>
      <a:lvl4pPr marL="454194" algn="l" defTabSz="302796" rtl="0" eaLnBrk="1" latinLnBrk="0" hangingPunct="1">
        <a:defRPr sz="596" kern="1200">
          <a:solidFill>
            <a:schemeClr val="tx1"/>
          </a:solidFill>
          <a:latin typeface="+mn-lt"/>
          <a:ea typeface="+mn-ea"/>
          <a:cs typeface="+mn-cs"/>
        </a:defRPr>
      </a:lvl4pPr>
      <a:lvl5pPr marL="605592" algn="l" defTabSz="302796" rtl="0" eaLnBrk="1" latinLnBrk="0" hangingPunct="1">
        <a:defRPr sz="596" kern="1200">
          <a:solidFill>
            <a:schemeClr val="tx1"/>
          </a:solidFill>
          <a:latin typeface="+mn-lt"/>
          <a:ea typeface="+mn-ea"/>
          <a:cs typeface="+mn-cs"/>
        </a:defRPr>
      </a:lvl5pPr>
      <a:lvl6pPr marL="756991" algn="l" defTabSz="302796" rtl="0" eaLnBrk="1" latinLnBrk="0" hangingPunct="1">
        <a:defRPr sz="596" kern="1200">
          <a:solidFill>
            <a:schemeClr val="tx1"/>
          </a:solidFill>
          <a:latin typeface="+mn-lt"/>
          <a:ea typeface="+mn-ea"/>
          <a:cs typeface="+mn-cs"/>
        </a:defRPr>
      </a:lvl6pPr>
      <a:lvl7pPr marL="908389" algn="l" defTabSz="302796" rtl="0" eaLnBrk="1" latinLnBrk="0" hangingPunct="1">
        <a:defRPr sz="596" kern="1200">
          <a:solidFill>
            <a:schemeClr val="tx1"/>
          </a:solidFill>
          <a:latin typeface="+mn-lt"/>
          <a:ea typeface="+mn-ea"/>
          <a:cs typeface="+mn-cs"/>
        </a:defRPr>
      </a:lvl7pPr>
      <a:lvl8pPr marL="1059787" algn="l" defTabSz="302796" rtl="0" eaLnBrk="1" latinLnBrk="0" hangingPunct="1">
        <a:defRPr sz="596" kern="1200">
          <a:solidFill>
            <a:schemeClr val="tx1"/>
          </a:solidFill>
          <a:latin typeface="+mn-lt"/>
          <a:ea typeface="+mn-ea"/>
          <a:cs typeface="+mn-cs"/>
        </a:defRPr>
      </a:lvl8pPr>
      <a:lvl9pPr marL="1211185" algn="l" defTabSz="302796" rtl="0" eaLnBrk="1" latinLnBrk="0" hangingPunct="1">
        <a:defRPr sz="5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notesSlide" Target="../notesSlides/notesSlide1.xml"/><Relationship Id="rId7" Type="http://schemas.openxmlformats.org/officeDocument/2006/relationships/hyperlink" Target="https://www.chks.co.uk/userfiles/files/The_quality_of_clinical_coding_in_the_NHS.pdf"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3">
            <a:extLst>
              <a:ext uri="{FF2B5EF4-FFF2-40B4-BE49-F238E27FC236}">
                <a16:creationId xmlns:a16="http://schemas.microsoft.com/office/drawing/2014/main" id="{B85F41C4-685B-4600-A1CA-C160FA090AA4}"/>
              </a:ext>
            </a:extLst>
          </p:cNvPr>
          <p:cNvSpPr/>
          <p:nvPr/>
        </p:nvSpPr>
        <p:spPr>
          <a:xfrm>
            <a:off x="3818" y="-20290"/>
            <a:ext cx="3027363" cy="43001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6695F776-37B1-46A6-B114-B7A718997499}"/>
              </a:ext>
            </a:extLst>
          </p:cNvPr>
          <p:cNvPicPr>
            <a:picLocks noChangeAspect="1"/>
          </p:cNvPicPr>
          <p:nvPr/>
        </p:nvPicPr>
        <p:blipFill>
          <a:blip r:embed="rId4">
            <a:extLst>
              <a:ext uri="{BEBA8EAE-BF5A-486C-A8C5-ECC9F3942E4B}">
                <a14:imgProps xmlns:a14="http://schemas.microsoft.com/office/drawing/2010/main">
                  <a14:imgLayer r:embed="rId5">
                    <a14:imgEffect>
                      <a14:artisticTexturizer/>
                    </a14:imgEffect>
                  </a14:imgLayer>
                </a14:imgProps>
              </a:ext>
            </a:extLst>
          </a:blip>
          <a:stretch>
            <a:fillRect/>
          </a:stretch>
        </p:blipFill>
        <p:spPr>
          <a:xfrm>
            <a:off x="1920236" y="-20290"/>
            <a:ext cx="1107127" cy="293895"/>
          </a:xfrm>
          <a:prstGeom prst="rect">
            <a:avLst/>
          </a:prstGeom>
        </p:spPr>
      </p:pic>
      <p:sp>
        <p:nvSpPr>
          <p:cNvPr id="7" name="TextBox 6"/>
          <p:cNvSpPr txBox="1"/>
          <p:nvPr/>
        </p:nvSpPr>
        <p:spPr>
          <a:xfrm>
            <a:off x="-39266" y="549181"/>
            <a:ext cx="2818945" cy="211596"/>
          </a:xfrm>
          <a:prstGeom prst="rect">
            <a:avLst/>
          </a:prstGeom>
          <a:noFill/>
        </p:spPr>
        <p:txBody>
          <a:bodyPr wrap="square" rtlCol="0">
            <a:spAutoFit/>
          </a:bodyPr>
          <a:lstStyle/>
          <a:p>
            <a:r>
              <a:rPr lang="en-US" sz="273" dirty="0">
                <a:solidFill>
                  <a:schemeClr val="bg1"/>
                </a:solidFill>
              </a:rPr>
              <a:t>M. Al-Musabi</a:t>
            </a:r>
            <a:r>
              <a:rPr lang="en-US" sz="273" baseline="30000" dirty="0">
                <a:solidFill>
                  <a:schemeClr val="bg1"/>
                </a:solidFill>
              </a:rPr>
              <a:t>1</a:t>
            </a:r>
            <a:r>
              <a:rPr lang="en-US" sz="273" dirty="0">
                <a:solidFill>
                  <a:schemeClr val="bg1"/>
                </a:solidFill>
              </a:rPr>
              <a:t>, J. Amen</a:t>
            </a:r>
            <a:r>
              <a:rPr lang="en-US" sz="273" baseline="30000" dirty="0">
                <a:solidFill>
                  <a:schemeClr val="bg1"/>
                </a:solidFill>
              </a:rPr>
              <a:t>1</a:t>
            </a:r>
            <a:r>
              <a:rPr lang="en-US" sz="273" dirty="0">
                <a:solidFill>
                  <a:schemeClr val="bg1"/>
                </a:solidFill>
              </a:rPr>
              <a:t>, S. Isaac</a:t>
            </a:r>
            <a:r>
              <a:rPr lang="en-US" sz="273" baseline="30000" dirty="0">
                <a:solidFill>
                  <a:schemeClr val="bg1"/>
                </a:solidFill>
              </a:rPr>
              <a:t>1</a:t>
            </a:r>
            <a:endParaRPr lang="en-US" sz="273" dirty="0">
              <a:solidFill>
                <a:schemeClr val="bg1"/>
              </a:solidFill>
            </a:endParaRPr>
          </a:p>
          <a:p>
            <a:r>
              <a:rPr lang="en-US" sz="273" baseline="30000" dirty="0">
                <a:solidFill>
                  <a:schemeClr val="bg1"/>
                </a:solidFill>
              </a:rPr>
              <a:t>1 </a:t>
            </a:r>
            <a:r>
              <a:rPr lang="en-US" sz="273" dirty="0">
                <a:solidFill>
                  <a:schemeClr val="bg1"/>
                </a:solidFill>
              </a:rPr>
              <a:t>Worcester Royal Hospital, Trauma and </a:t>
            </a:r>
            <a:r>
              <a:rPr lang="en-US" sz="273" dirty="0" err="1">
                <a:solidFill>
                  <a:schemeClr val="bg1"/>
                </a:solidFill>
              </a:rPr>
              <a:t>Orthopaedic</a:t>
            </a:r>
            <a:r>
              <a:rPr lang="en-US" sz="273" dirty="0">
                <a:solidFill>
                  <a:schemeClr val="bg1"/>
                </a:solidFill>
              </a:rPr>
              <a:t> department, Worcester, United Kingdom</a:t>
            </a:r>
          </a:p>
          <a:p>
            <a:endParaRPr lang="en-US" sz="229" dirty="0">
              <a:solidFill>
                <a:schemeClr val="bg1"/>
              </a:solidFill>
              <a:latin typeface="Impact" charset="0"/>
              <a:ea typeface="Impact" charset="0"/>
              <a:cs typeface="Impact" charset="0"/>
            </a:endParaRPr>
          </a:p>
        </p:txBody>
      </p:sp>
      <p:sp>
        <p:nvSpPr>
          <p:cNvPr id="6" name="Rectangle 5">
            <a:extLst>
              <a:ext uri="{C183D7F6-B498-43B3-948B-1728B52AA6E4}">
                <adec:decorative xmlns:adec="http://schemas.microsoft.com/office/drawing/2017/decorative" xmlns="" val="1"/>
              </a:ext>
            </a:extLst>
          </p:cNvPr>
          <p:cNvSpPr/>
          <p:nvPr/>
        </p:nvSpPr>
        <p:spPr>
          <a:xfrm>
            <a:off x="1513" y="684007"/>
            <a:ext cx="1985209" cy="11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 dirty="0"/>
          </a:p>
        </p:txBody>
      </p:sp>
      <p:pic>
        <p:nvPicPr>
          <p:cNvPr id="8" name="Picture 7">
            <a:extLst>
              <a:ext uri="{FF2B5EF4-FFF2-40B4-BE49-F238E27FC236}">
                <a16:creationId xmlns:a16="http://schemas.microsoft.com/office/drawing/2014/main" id="{8B9C7970-DC0F-408E-A3C4-6DE7BA4B673C}"/>
              </a:ext>
            </a:extLst>
          </p:cNvPr>
          <p:cNvPicPr>
            <a:picLocks noChangeAspect="1"/>
          </p:cNvPicPr>
          <p:nvPr/>
        </p:nvPicPr>
        <p:blipFill rotWithShape="1">
          <a:blip r:embed="rId6"/>
          <a:srcRect l="375" t="5889" r="92536" b="89910"/>
          <a:stretch/>
        </p:blipFill>
        <p:spPr>
          <a:xfrm>
            <a:off x="0" y="-20290"/>
            <a:ext cx="1923324" cy="293895"/>
          </a:xfrm>
          <a:prstGeom prst="rect">
            <a:avLst/>
          </a:prstGeom>
        </p:spPr>
      </p:pic>
      <p:sp>
        <p:nvSpPr>
          <p:cNvPr id="18" name="TextBox 17">
            <a:extLst>
              <a:ext uri="{FF2B5EF4-FFF2-40B4-BE49-F238E27FC236}">
                <a16:creationId xmlns:a16="http://schemas.microsoft.com/office/drawing/2014/main" id="{65A703BD-8025-443C-A48B-EC46CFD9F664}"/>
              </a:ext>
            </a:extLst>
          </p:cNvPr>
          <p:cNvSpPr txBox="1"/>
          <p:nvPr/>
        </p:nvSpPr>
        <p:spPr>
          <a:xfrm>
            <a:off x="-19097" y="273888"/>
            <a:ext cx="3025849" cy="375744"/>
          </a:xfrm>
          <a:prstGeom prst="rect">
            <a:avLst/>
          </a:prstGeom>
          <a:noFill/>
        </p:spPr>
        <p:txBody>
          <a:bodyPr wrap="square" rtlCol="0">
            <a:spAutoFit/>
          </a:bodyPr>
          <a:lstStyle/>
          <a:p>
            <a:pPr algn="ctr"/>
            <a:r>
              <a:rPr lang="en-GB" dirty="0">
                <a:solidFill>
                  <a:schemeClr val="bg1"/>
                </a:solidFill>
              </a:rPr>
              <a:t>Coding of The Elective Orthopaedic Patient : Are we doing it right ? </a:t>
            </a:r>
          </a:p>
        </p:txBody>
      </p:sp>
      <p:sp>
        <p:nvSpPr>
          <p:cNvPr id="26" name="TextBox 25">
            <a:extLst>
              <a:ext uri="{FF2B5EF4-FFF2-40B4-BE49-F238E27FC236}">
                <a16:creationId xmlns:a16="http://schemas.microsoft.com/office/drawing/2014/main" id="{7ECCC6C0-425D-46DC-AFCF-65660253D8BF}"/>
              </a:ext>
            </a:extLst>
          </p:cNvPr>
          <p:cNvSpPr txBox="1"/>
          <p:nvPr/>
        </p:nvSpPr>
        <p:spPr>
          <a:xfrm>
            <a:off x="52086" y="834695"/>
            <a:ext cx="1360551" cy="830997"/>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Introduction:</a:t>
            </a:r>
          </a:p>
          <a:p>
            <a:pPr marL="171450" indent="-171450">
              <a:buFont typeface="Arial" panose="020B0604020202020204" pitchFamily="34" charset="0"/>
              <a:buChar char="•"/>
            </a:pPr>
            <a:r>
              <a:rPr lang="en-GB" sz="300" dirty="0">
                <a:solidFill>
                  <a:schemeClr val="bg1"/>
                </a:solidFill>
              </a:rPr>
              <a:t>The National Health Service (NHS) Is facing a major financial concern which has worsened after COVID-19 pandemic. </a:t>
            </a:r>
            <a:r>
              <a:rPr lang="en-GB" sz="300" baseline="30000" dirty="0">
                <a:solidFill>
                  <a:schemeClr val="bg1"/>
                </a:solidFill>
              </a:rPr>
              <a:t>[1]</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Funding in NHS England is based on Payment by Result (</a:t>
            </a:r>
            <a:r>
              <a:rPr lang="en-GB" sz="300" dirty="0" err="1">
                <a:solidFill>
                  <a:schemeClr val="bg1"/>
                </a:solidFill>
              </a:rPr>
              <a:t>PbR</a:t>
            </a:r>
            <a:r>
              <a:rPr lang="en-GB" sz="300" dirty="0">
                <a:solidFill>
                  <a:schemeClr val="bg1"/>
                </a:solidFill>
              </a:rPr>
              <a:t>) using Healthcare Resource Group (HRG) codes.</a:t>
            </a:r>
            <a:r>
              <a:rPr lang="en-GB" sz="300" baseline="30000" dirty="0">
                <a:solidFill>
                  <a:schemeClr val="bg1"/>
                </a:solidFill>
              </a:rPr>
              <a:t>[2]</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Correct diagnostic coding allows commissioners to pay appropriate funding for services provided. However, coding is subject to up to 40% error with consequences on distribution of resources and financial recompense.</a:t>
            </a:r>
            <a:r>
              <a:rPr lang="en-GB" sz="300" baseline="30000" dirty="0">
                <a:solidFill>
                  <a:schemeClr val="bg1"/>
                </a:solidFill>
              </a:rPr>
              <a:t>[3]</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It has been claimed that co-morbidities and complications coded in the administrative record are accurate but often incomplete.</a:t>
            </a:r>
            <a:r>
              <a:rPr lang="en-GB" sz="300" baseline="30000" dirty="0">
                <a:solidFill>
                  <a:schemeClr val="bg1"/>
                </a:solidFill>
              </a:rPr>
              <a:t>[4]</a:t>
            </a:r>
            <a:r>
              <a:rPr lang="en-GB" sz="300" dirty="0">
                <a:solidFill>
                  <a:schemeClr val="bg1"/>
                </a:solidFill>
              </a:rPr>
              <a:t> </a:t>
            </a:r>
          </a:p>
        </p:txBody>
      </p:sp>
      <p:sp>
        <p:nvSpPr>
          <p:cNvPr id="11" name="TextBox 10">
            <a:extLst>
              <a:ext uri="{FF2B5EF4-FFF2-40B4-BE49-F238E27FC236}">
                <a16:creationId xmlns:a16="http://schemas.microsoft.com/office/drawing/2014/main" id="{66154250-2F4D-43C6-8EB5-9EBFD872B396}"/>
              </a:ext>
            </a:extLst>
          </p:cNvPr>
          <p:cNvSpPr txBox="1"/>
          <p:nvPr/>
        </p:nvSpPr>
        <p:spPr>
          <a:xfrm>
            <a:off x="49339" y="1750845"/>
            <a:ext cx="1360551" cy="461665"/>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Aims:</a:t>
            </a:r>
          </a:p>
          <a:p>
            <a:pPr marL="171450" indent="-171450">
              <a:buFont typeface="Arial" panose="020B0604020202020204" pitchFamily="34" charset="0"/>
              <a:buChar char="•"/>
            </a:pPr>
            <a:r>
              <a:rPr lang="en-GB" sz="300" dirty="0">
                <a:solidFill>
                  <a:schemeClr val="bg1"/>
                </a:solidFill>
              </a:rPr>
              <a:t>To undertake a local service evaluation of the current coding process.</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To explore the literature on coding protocols to act as a reference guide to develop new guidelines or protocols to improve hospital revenue and patient care. </a:t>
            </a:r>
          </a:p>
        </p:txBody>
      </p:sp>
      <p:sp>
        <p:nvSpPr>
          <p:cNvPr id="15" name="TextBox 14">
            <a:extLst>
              <a:ext uri="{FF2B5EF4-FFF2-40B4-BE49-F238E27FC236}">
                <a16:creationId xmlns:a16="http://schemas.microsoft.com/office/drawing/2014/main" id="{DF355F71-BC2E-46D7-90B9-BAF874FF5D51}"/>
              </a:ext>
            </a:extLst>
          </p:cNvPr>
          <p:cNvSpPr txBox="1"/>
          <p:nvPr/>
        </p:nvSpPr>
        <p:spPr>
          <a:xfrm>
            <a:off x="45018" y="2297664"/>
            <a:ext cx="1357288" cy="830997"/>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Literature review :</a:t>
            </a:r>
          </a:p>
          <a:p>
            <a:pPr marL="171450" indent="-171450">
              <a:buFont typeface="Arial" panose="020B0604020202020204" pitchFamily="34" charset="0"/>
              <a:buChar char="•"/>
            </a:pPr>
            <a:r>
              <a:rPr lang="en-GB" sz="300" dirty="0">
                <a:solidFill>
                  <a:schemeClr val="bg1"/>
                </a:solidFill>
              </a:rPr>
              <a:t>Review of published literature from electronic databases, manual and reference list searches claiming to evaluate or cited elsewhere as being authoritative regarding the cording process of elective orthopaedic patient were identified and evaluated. </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Studies not in English were excluded. </a:t>
            </a:r>
          </a:p>
          <a:p>
            <a:pPr marL="171450" indent="-171450">
              <a:buFont typeface="Arial" panose="020B0604020202020204" pitchFamily="34" charset="0"/>
              <a:buChar char="•"/>
            </a:pPr>
            <a:endParaRPr lang="en-GB" sz="300" dirty="0">
              <a:solidFill>
                <a:schemeClr val="bg1"/>
              </a:solidFill>
            </a:endParaRPr>
          </a:p>
          <a:p>
            <a:r>
              <a:rPr lang="en-GB" sz="600" dirty="0">
                <a:solidFill>
                  <a:schemeClr val="bg1"/>
                </a:solidFill>
              </a:rPr>
              <a:t>Data collection :</a:t>
            </a:r>
          </a:p>
          <a:p>
            <a:pPr marL="171450" indent="-171450">
              <a:buFont typeface="Arial" panose="020B0604020202020204" pitchFamily="34" charset="0"/>
              <a:buChar char="•"/>
            </a:pPr>
            <a:r>
              <a:rPr lang="en-GB" sz="300" dirty="0">
                <a:solidFill>
                  <a:schemeClr val="bg1"/>
                </a:solidFill>
              </a:rPr>
              <a:t>Patients who underwent either a total hip or knee arthroplasty during the months of April and May 2014 were recruited. </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Patients’ co-morbidities and coding assigned were reviewed retrospectively to examine inaccuracy.</a:t>
            </a:r>
          </a:p>
        </p:txBody>
      </p:sp>
      <p:sp>
        <p:nvSpPr>
          <p:cNvPr id="36" name="TextBox 35">
            <a:extLst>
              <a:ext uri="{FF2B5EF4-FFF2-40B4-BE49-F238E27FC236}">
                <a16:creationId xmlns:a16="http://schemas.microsoft.com/office/drawing/2014/main" id="{48AEC657-87D4-4D1B-BC93-8968187F6251}"/>
              </a:ext>
            </a:extLst>
          </p:cNvPr>
          <p:cNvSpPr txBox="1"/>
          <p:nvPr/>
        </p:nvSpPr>
        <p:spPr>
          <a:xfrm>
            <a:off x="46595" y="3204707"/>
            <a:ext cx="1366041" cy="646331"/>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Results:</a:t>
            </a:r>
          </a:p>
          <a:p>
            <a:pPr marL="171450" indent="-171450">
              <a:buFont typeface="Arial" panose="020B0604020202020204" pitchFamily="34" charset="0"/>
              <a:buChar char="•"/>
            </a:pPr>
            <a:r>
              <a:rPr lang="en-GB" sz="300" dirty="0">
                <a:solidFill>
                  <a:schemeClr val="bg1"/>
                </a:solidFill>
              </a:rPr>
              <a:t>A hundred and thirty-nine patients were included</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43 (31%) Males and 96 (69%) Females </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Mean age 68.5 years ( Range 43 – 91 years)</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Co-morbidities records were accurate in 20 (14.5%)  patients </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In 119 (85.5%) patients, there were one or more comorbidities that was or were missed. </a:t>
            </a:r>
          </a:p>
        </p:txBody>
      </p:sp>
      <p:sp>
        <p:nvSpPr>
          <p:cNvPr id="37" name="TextBox 36">
            <a:extLst>
              <a:ext uri="{FF2B5EF4-FFF2-40B4-BE49-F238E27FC236}">
                <a16:creationId xmlns:a16="http://schemas.microsoft.com/office/drawing/2014/main" id="{5E66E827-3796-4614-8C29-590DC78EDFA3}"/>
              </a:ext>
            </a:extLst>
          </p:cNvPr>
          <p:cNvSpPr txBox="1"/>
          <p:nvPr/>
        </p:nvSpPr>
        <p:spPr>
          <a:xfrm>
            <a:off x="1513681" y="838100"/>
            <a:ext cx="1493071" cy="1292662"/>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Results:</a:t>
            </a:r>
          </a:p>
          <a:p>
            <a:endParaRPr lang="en-GB" sz="300" b="1" dirty="0">
              <a:solidFill>
                <a:schemeClr val="bg1"/>
              </a:solidFill>
            </a:endParaRPr>
          </a:p>
          <a:p>
            <a:r>
              <a:rPr lang="en-GB" sz="300" b="1" dirty="0">
                <a:solidFill>
                  <a:schemeClr val="bg1"/>
                </a:solidFill>
              </a:rPr>
              <a:t>List of patients that had a different final code after adding up the missed co-morbidity codes and the new tariff with the money difference</a:t>
            </a: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b="1" dirty="0">
              <a:solidFill>
                <a:schemeClr val="bg1"/>
              </a:solidFill>
            </a:endParaRPr>
          </a:p>
          <a:p>
            <a:endParaRPr lang="en-GB" sz="300" dirty="0">
              <a:solidFill>
                <a:schemeClr val="bg1"/>
              </a:solidFill>
            </a:endParaRPr>
          </a:p>
          <a:p>
            <a:endParaRPr lang="en-GB" sz="300" dirty="0"/>
          </a:p>
        </p:txBody>
      </p:sp>
      <p:sp>
        <p:nvSpPr>
          <p:cNvPr id="38" name="TextBox 37">
            <a:extLst>
              <a:ext uri="{FF2B5EF4-FFF2-40B4-BE49-F238E27FC236}">
                <a16:creationId xmlns:a16="http://schemas.microsoft.com/office/drawing/2014/main" id="{253D2546-D31B-4051-8274-9C9732C7D2F6}"/>
              </a:ext>
            </a:extLst>
          </p:cNvPr>
          <p:cNvSpPr txBox="1"/>
          <p:nvPr/>
        </p:nvSpPr>
        <p:spPr>
          <a:xfrm>
            <a:off x="1510916" y="2228080"/>
            <a:ext cx="1488660" cy="415498"/>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Conclusion:</a:t>
            </a:r>
          </a:p>
          <a:p>
            <a:pPr marL="171450" indent="-171450">
              <a:buFont typeface="Arial" panose="020B0604020202020204" pitchFamily="34" charset="0"/>
              <a:buChar char="•"/>
            </a:pPr>
            <a:r>
              <a:rPr lang="en-GB" sz="300" dirty="0">
                <a:solidFill>
                  <a:schemeClr val="bg1"/>
                </a:solidFill>
              </a:rPr>
              <a:t>Coding is essential to estimate demand and provision and ultimately calculate funding. </a:t>
            </a:r>
          </a:p>
          <a:p>
            <a:pPr marL="171450" indent="-171450">
              <a:buFont typeface="Arial" panose="020B0604020202020204" pitchFamily="34" charset="0"/>
              <a:buChar char="•"/>
            </a:pPr>
            <a:endParaRPr lang="en-GB" sz="300" dirty="0">
              <a:solidFill>
                <a:schemeClr val="bg1"/>
              </a:solidFill>
            </a:endParaRPr>
          </a:p>
          <a:p>
            <a:pPr marL="171450" indent="-171450">
              <a:buFont typeface="Arial" panose="020B0604020202020204" pitchFamily="34" charset="0"/>
              <a:buChar char="•"/>
            </a:pPr>
            <a:r>
              <a:rPr lang="en-GB" sz="300" dirty="0">
                <a:solidFill>
                  <a:schemeClr val="bg1"/>
                </a:solidFill>
              </a:rPr>
              <a:t>The NHS system is in need for a robust protocol or guideline to ensure that coding of patients is accurate and complete. </a:t>
            </a:r>
          </a:p>
        </p:txBody>
      </p:sp>
      <p:sp>
        <p:nvSpPr>
          <p:cNvPr id="39" name="TextBox 38">
            <a:extLst>
              <a:ext uri="{FF2B5EF4-FFF2-40B4-BE49-F238E27FC236}">
                <a16:creationId xmlns:a16="http://schemas.microsoft.com/office/drawing/2014/main" id="{1AFBE948-D104-4342-B235-ED8692D42D90}"/>
              </a:ext>
            </a:extLst>
          </p:cNvPr>
          <p:cNvSpPr txBox="1"/>
          <p:nvPr/>
        </p:nvSpPr>
        <p:spPr>
          <a:xfrm>
            <a:off x="1510287" y="2749302"/>
            <a:ext cx="1488660" cy="1431161"/>
          </a:xfrm>
          <a:prstGeom prst="rect">
            <a:avLst/>
          </a:prstGeom>
          <a:noFill/>
          <a:ln cap="sq" cmpd="thickThin">
            <a:solidFill>
              <a:schemeClr val="bg1"/>
            </a:solidFill>
            <a:bevel/>
          </a:ln>
          <a:effectLst>
            <a:outerShdw blurRad="50800" dist="38100" dir="5400000" algn="t" rotWithShape="0">
              <a:prstClr val="black">
                <a:alpha val="40000"/>
              </a:prstClr>
            </a:outerShdw>
          </a:effectLst>
        </p:spPr>
        <p:txBody>
          <a:bodyPr wrap="square" rtlCol="0">
            <a:spAutoFit/>
          </a:bodyPr>
          <a:lstStyle/>
          <a:p>
            <a:r>
              <a:rPr lang="en-GB" sz="600" dirty="0">
                <a:solidFill>
                  <a:schemeClr val="bg1"/>
                </a:solidFill>
              </a:rPr>
              <a:t>Recommendations:</a:t>
            </a:r>
          </a:p>
          <a:p>
            <a:pPr marL="228600" indent="-228600">
              <a:buFont typeface="+mj-lt"/>
              <a:buAutoNum type="arabicPeriod"/>
            </a:pPr>
            <a:r>
              <a:rPr lang="en-GB" sz="300" dirty="0">
                <a:solidFill>
                  <a:schemeClr val="bg1"/>
                </a:solidFill>
              </a:rPr>
              <a:t>Educating general practitioners to include detailed co-morbidities in their referral letter</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Comorbidity checklist of common diseases to be checked by specialist </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GP referral letter, specialist checklist and medical notes to be reviewed by coders . Medical notes remain the gold standard tool for coding </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Education and training of hospital doctors </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Consideration to train specialists to code their own procedures </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Consideration of coders availability – for example the presences of a coder in theatre to improve surgical coding</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Coding specialisation – allowing coders to be terminology-speciality specific</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A second coder  - to determine accuracy</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Including clinical coding as part of clinical governance framework </a:t>
            </a:r>
          </a:p>
          <a:p>
            <a:pPr marL="228600" indent="-228600">
              <a:buFont typeface="+mj-lt"/>
              <a:buAutoNum type="arabicPeriod"/>
            </a:pPr>
            <a:endParaRPr lang="en-GB" sz="300" dirty="0">
              <a:solidFill>
                <a:schemeClr val="bg1"/>
              </a:solidFill>
            </a:endParaRPr>
          </a:p>
          <a:p>
            <a:pPr marL="228600" indent="-228600">
              <a:buFont typeface="+mj-lt"/>
              <a:buAutoNum type="arabicPeriod"/>
            </a:pPr>
            <a:r>
              <a:rPr lang="en-GB" sz="300" dirty="0">
                <a:solidFill>
                  <a:schemeClr val="bg1"/>
                </a:solidFill>
              </a:rPr>
              <a:t>Communication – regular meeting of GP, specialists and coders at a local level to review clinical coding standards and discuss any concerns </a:t>
            </a:r>
          </a:p>
        </p:txBody>
      </p:sp>
      <p:sp>
        <p:nvSpPr>
          <p:cNvPr id="40" name="TextBox 39">
            <a:extLst>
              <a:ext uri="{FF2B5EF4-FFF2-40B4-BE49-F238E27FC236}">
                <a16:creationId xmlns:a16="http://schemas.microsoft.com/office/drawing/2014/main" id="{FDF0F757-511B-47B0-9B10-0AFE5EEE80C1}"/>
              </a:ext>
            </a:extLst>
          </p:cNvPr>
          <p:cNvSpPr txBox="1"/>
          <p:nvPr/>
        </p:nvSpPr>
        <p:spPr>
          <a:xfrm>
            <a:off x="361553" y="4300190"/>
            <a:ext cx="45719" cy="234038"/>
          </a:xfrm>
          <a:prstGeom prst="rect">
            <a:avLst/>
          </a:prstGeom>
          <a:noFill/>
        </p:spPr>
        <p:txBody>
          <a:bodyPr wrap="square" rtlCol="0">
            <a:spAutoFit/>
          </a:bodyPr>
          <a:lstStyle/>
          <a:p>
            <a:endParaRPr lang="en-GB" dirty="0"/>
          </a:p>
        </p:txBody>
      </p:sp>
      <p:sp>
        <p:nvSpPr>
          <p:cNvPr id="41" name="TextBox 40">
            <a:extLst>
              <a:ext uri="{FF2B5EF4-FFF2-40B4-BE49-F238E27FC236}">
                <a16:creationId xmlns:a16="http://schemas.microsoft.com/office/drawing/2014/main" id="{78869A8E-5706-47C9-8316-668D6DF28EC4}"/>
              </a:ext>
            </a:extLst>
          </p:cNvPr>
          <p:cNvSpPr txBox="1"/>
          <p:nvPr/>
        </p:nvSpPr>
        <p:spPr>
          <a:xfrm>
            <a:off x="0" y="3868142"/>
            <a:ext cx="1437214" cy="600164"/>
          </a:xfrm>
          <a:prstGeom prst="rect">
            <a:avLst/>
          </a:prstGeom>
          <a:noFill/>
        </p:spPr>
        <p:txBody>
          <a:bodyPr wrap="square" rtlCol="0">
            <a:spAutoFit/>
          </a:bodyPr>
          <a:lstStyle/>
          <a:p>
            <a:r>
              <a:rPr lang="en-GB" sz="300" b="1" dirty="0"/>
              <a:t>References</a:t>
            </a:r>
            <a:r>
              <a:rPr lang="en-GB" sz="200" dirty="0"/>
              <a:t> </a:t>
            </a:r>
            <a:br>
              <a:rPr lang="en-GB" sz="200" dirty="0"/>
            </a:br>
            <a:endParaRPr lang="en-GB" sz="200" dirty="0"/>
          </a:p>
          <a:p>
            <a:pPr marL="228600" indent="-228600">
              <a:buAutoNum type="arabicParenR"/>
            </a:pPr>
            <a:r>
              <a:rPr lang="en-GB" sz="200" dirty="0"/>
              <a:t>https://www.gov.uk/government/publications/covid-19-track-coronavirus-cases: (Accessed on 16/07/2020)</a:t>
            </a:r>
          </a:p>
          <a:p>
            <a:pPr marL="228600" indent="-228600">
              <a:buFontTx/>
              <a:buAutoNum type="arabicParenR"/>
            </a:pPr>
            <a:r>
              <a:rPr lang="en-GB" sz="200" dirty="0"/>
              <a:t>Britton E, Chambers C, Ashmore A</a:t>
            </a:r>
            <a:r>
              <a:rPr lang="en-GB" sz="200" b="1" dirty="0"/>
              <a:t>.</a:t>
            </a:r>
            <a:r>
              <a:rPr lang="en-GB" sz="200" dirty="0"/>
              <a:t> Orthopaedic procedure coding, Does accuracy matter? Int J Health Care Quality. 2009;22(4):441-7.</a:t>
            </a:r>
          </a:p>
          <a:p>
            <a:pPr marL="228600" indent="-228600">
              <a:buFontTx/>
              <a:buAutoNum type="arabicParenR"/>
            </a:pPr>
            <a:r>
              <a:rPr lang="en-GB" sz="200" dirty="0">
                <a:hlinkClick r:id="rId7"/>
              </a:rPr>
              <a:t>https://www.chks.co.uk/userfiles/files/The_quality_of_clinical_coding_in_the_NHS.pdf</a:t>
            </a:r>
            <a:r>
              <a:rPr lang="en-GB" sz="200" dirty="0"/>
              <a:t> (Accessed on 16/07/2020)</a:t>
            </a:r>
          </a:p>
          <a:p>
            <a:pPr marL="228600" indent="-228600">
              <a:buFontTx/>
              <a:buAutoNum type="arabicParenR"/>
            </a:pPr>
            <a:r>
              <a:rPr lang="en-GB" sz="200" dirty="0" err="1"/>
              <a:t>Bozic</a:t>
            </a:r>
            <a:r>
              <a:rPr lang="en-GB" sz="200" dirty="0"/>
              <a:t> KJ, </a:t>
            </a:r>
            <a:r>
              <a:rPr lang="en-GB" sz="200" dirty="0" err="1"/>
              <a:t>Bashyal</a:t>
            </a:r>
            <a:r>
              <a:rPr lang="en-GB" sz="200" dirty="0"/>
              <a:t> RK, Anthony SG, Chiu V, Shulman B, </a:t>
            </a:r>
            <a:r>
              <a:rPr lang="en-GB" sz="200" dirty="0" err="1"/>
              <a:t>Rubash</a:t>
            </a:r>
            <a:r>
              <a:rPr lang="en-GB" sz="200" dirty="0"/>
              <a:t> HE. Is administratively coded comorbidity and complication data in total joint arthroplasty valid? Clinical Orthopaedics &amp; Related Research, January 2013, 471/1:201-5</a:t>
            </a:r>
            <a:endParaRPr lang="en-GB" dirty="0"/>
          </a:p>
          <a:p>
            <a:pPr marL="228600" indent="-228600">
              <a:buFontTx/>
              <a:buAutoNum type="arabicParenR"/>
            </a:pPr>
            <a:endParaRPr lang="en-GB" sz="200" dirty="0"/>
          </a:p>
          <a:p>
            <a:pPr marL="228600" indent="-228600">
              <a:buAutoNum type="arabicParenR"/>
            </a:pPr>
            <a:endParaRPr lang="en-GB" sz="200" dirty="0"/>
          </a:p>
          <a:p>
            <a:pPr marL="228600" indent="-228600">
              <a:buAutoNum type="arabicParenR"/>
            </a:pPr>
            <a:endParaRPr lang="en-GB" sz="200" dirty="0"/>
          </a:p>
          <a:p>
            <a:endParaRPr lang="en-GB" sz="200" dirty="0"/>
          </a:p>
          <a:p>
            <a:endParaRPr lang="en-GB" sz="200" dirty="0"/>
          </a:p>
        </p:txBody>
      </p:sp>
      <p:graphicFrame>
        <p:nvGraphicFramePr>
          <p:cNvPr id="34" name="Object 33">
            <a:extLst>
              <a:ext uri="{FF2B5EF4-FFF2-40B4-BE49-F238E27FC236}">
                <a16:creationId xmlns:a16="http://schemas.microsoft.com/office/drawing/2014/main" id="{1252C1E9-8C20-4DF5-A231-375BBDD64A74}"/>
              </a:ext>
            </a:extLst>
          </p:cNvPr>
          <p:cNvGraphicFramePr>
            <a:graphicFrameLocks noChangeAspect="1"/>
          </p:cNvGraphicFramePr>
          <p:nvPr>
            <p:extLst>
              <p:ext uri="{D42A27DB-BD31-4B8C-83A1-F6EECF244321}">
                <p14:modId xmlns:p14="http://schemas.microsoft.com/office/powerpoint/2010/main" val="2326273191"/>
              </p:ext>
            </p:extLst>
          </p:nvPr>
        </p:nvGraphicFramePr>
        <p:xfrm>
          <a:off x="1503753" y="1036070"/>
          <a:ext cx="1512925" cy="1122809"/>
        </p:xfrm>
        <a:graphic>
          <a:graphicData uri="http://schemas.openxmlformats.org/presentationml/2006/ole">
            <mc:AlternateContent xmlns:mc="http://schemas.openxmlformats.org/markup-compatibility/2006">
              <mc:Choice xmlns:v="urn:schemas-microsoft-com:vml" Requires="v">
                <p:oleObj spid="_x0000_s1054" name="Document" r:id="rId8" imgW="5641107" imgH="3837603" progId="Word.Document.12">
                  <p:embed/>
                </p:oleObj>
              </mc:Choice>
              <mc:Fallback>
                <p:oleObj name="Document" r:id="rId8" imgW="5641107" imgH="3837603" progId="Word.Document.12">
                  <p:embed/>
                  <p:pic>
                    <p:nvPicPr>
                      <p:cNvPr id="0" name=""/>
                      <p:cNvPicPr/>
                      <p:nvPr/>
                    </p:nvPicPr>
                    <p:blipFill>
                      <a:blip r:embed="rId9"/>
                      <a:stretch>
                        <a:fillRect/>
                      </a:stretch>
                    </p:blipFill>
                    <p:spPr>
                      <a:xfrm>
                        <a:off x="1503753" y="1036070"/>
                        <a:ext cx="1512925" cy="1122809"/>
                      </a:xfrm>
                      <a:prstGeom prst="rect">
                        <a:avLst/>
                      </a:prstGeom>
                    </p:spPr>
                  </p:pic>
                </p:oleObj>
              </mc:Fallback>
            </mc:AlternateContent>
          </a:graphicData>
        </a:graphic>
      </p:graphicFrame>
    </p:spTree>
    <p:extLst>
      <p:ext uri="{BB962C8B-B14F-4D97-AF65-F5344CB8AC3E}">
        <p14:creationId xmlns:p14="http://schemas.microsoft.com/office/powerpoint/2010/main" val="65728857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F2210"/>
      </a:accent1>
      <a:accent2>
        <a:srgbClr val="245227"/>
      </a:accent2>
      <a:accent3>
        <a:srgbClr val="488862"/>
      </a:accent3>
      <a:accent4>
        <a:srgbClr val="59AA7A"/>
      </a:accent4>
      <a:accent5>
        <a:srgbClr val="9ED2AE"/>
      </a:accent5>
      <a:accent6>
        <a:srgbClr val="C2EC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680_Animated descriptions infographics sampler_RVA_v3.potx" id="{A89F14AA-A776-48FC-A046-048C55000D5E}" vid="{453D2D71-9E4B-42F6-8EDB-D4F0BCB8B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28BF5-54D2-4400-8159-2F4BEDB86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367D49-3B32-44B6-A5D3-B0F7089A1740}">
  <ds:schemaRefs>
    <ds:schemaRef ds:uri="http://schemas.microsoft.com/office/infopath/2007/PartnerControls"/>
    <ds:schemaRef ds:uri="http://purl.org/dc/elements/1.1/"/>
    <ds:schemaRef ds:uri="http://schemas.microsoft.com/office/2006/metadata/properties"/>
    <ds:schemaRef ds:uri="71af3243-3dd4-4a8d-8c0d-dd76da1f02a5"/>
    <ds:schemaRef ds:uri="http://purl.org/dc/terms/"/>
    <ds:schemaRef ds:uri="http://schemas.microsoft.com/office/2006/documentManagement/types"/>
    <ds:schemaRef ds:uri="http://purl.org/dc/dcmitype/"/>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80FF6A1C-E1A5-4D5F-9CBD-C75F6B665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 descriptions infographics sampler</Template>
  <TotalTime>0</TotalTime>
  <Words>609</Words>
  <Application>Microsoft Office PowerPoint</Application>
  <PresentationFormat>Custom</PresentationFormat>
  <Paragraphs>89</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Impact</vt:lpstr>
      <vt:lpstr>Office Theme</vt:lpstr>
      <vt:lpstr>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2020-09-11T15:24:01Z</dcterms:created>
  <dcterms:modified xsi:type="dcterms:W3CDTF">2020-09-16T21:51:49Z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