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4" r:id="rId5"/>
    <p:sldId id="6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BC0"/>
    <a:srgbClr val="13152A"/>
    <a:srgbClr val="C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/>
    <p:restoredTop sz="94672"/>
  </p:normalViewPr>
  <p:slideViewPr>
    <p:cSldViewPr snapToGrid="0" snapToObjects="1">
      <p:cViewPr varScale="1">
        <p:scale>
          <a:sx n="112" d="100"/>
          <a:sy n="112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B4E0E-74E4-FA4C-91B4-1A83E32AEDE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6CCC8-F8CF-B646-A1C7-DB7DCF5D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F8AE-17D9-3C48-BD13-E5595E63F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646113"/>
            <a:ext cx="10791825" cy="1001712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A58F6-4A9B-CC47-B85C-4BE46DC8D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99" y="1647825"/>
            <a:ext cx="107918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F0354-3165-F340-977A-46378E02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499" y="6161087"/>
            <a:ext cx="2743200" cy="365125"/>
          </a:xfrm>
        </p:spPr>
        <p:txBody>
          <a:bodyPr/>
          <a:lstStyle>
            <a:lvl1pPr algn="l">
              <a:defRPr>
                <a:solidFill>
                  <a:srgbClr val="157BC0"/>
                </a:solidFill>
              </a:defRPr>
            </a:lvl1pPr>
          </a:lstStyle>
          <a:p>
            <a:fld id="{3336E4F6-D79C-CA45-8BB1-42B386A42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2007-417A-7244-9643-290FAAE2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99AFD-0AFC-254C-9DC3-A04BCD31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AA19-B707-764A-B309-416CA0BD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1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31855-87DC-CB47-BF5D-60E325F40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C0934-A900-DC46-90D0-AB5F1526B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777D7-313D-D946-B2C8-851B7F4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250F-C277-6D4D-86D7-1822EAC8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AF7D-AA88-FC47-B827-94FEC05D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FD752-4E03-2B4D-A2AC-04587698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F7C1-DB74-2149-A7E8-8A1010B0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34E54-B999-0F46-A83F-88C5AB42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1B2C-8419-7448-A70B-68A21B69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3290-8CDC-AB4D-8DC3-245EDC15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C9FC-0BD8-3F46-B0E8-71F2F104F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C484-36E2-0B4B-9EBA-98542EC3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B4897-682A-264E-9305-14D257BE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B5DE-38B9-6942-B1C0-42B42225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7A6B-7395-DF46-A774-570B4A48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CE875-6918-C345-805C-1FA73536A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E4E61-557E-1346-8DE4-20BAF0386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13261-FA68-B64D-BCDB-41A5B1ED7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B709A-ECDA-0A45-B9D6-A0B4909B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DFB-7545-824A-97E5-E68A46F6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B490E-C38C-614E-A0CE-36DF9433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FC5FB-14B9-B147-A9B9-8DF18473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1085-B36C-234A-AEAB-74150E06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32CD-F961-424A-89FE-3B8FCBD3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6E4CE-90E6-F44E-9A56-9BCA1CB22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E51D1-D68C-AE47-B985-E63FB448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60BD-ED3F-8A4E-A3A1-320839CD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B09B7-69C0-0446-9CC3-06FC9141E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E388-5C2F-0F43-9AA1-2C51783C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6222D-0C51-504B-A6BE-3ED939D9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07DFC-5327-004D-BE0D-4905013AA843}"/>
              </a:ext>
            </a:extLst>
          </p:cNvPr>
          <p:cNvSpPr/>
          <p:nvPr userDrawn="1"/>
        </p:nvSpPr>
        <p:spPr>
          <a:xfrm>
            <a:off x="0" y="5561012"/>
            <a:ext cx="121920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5C48E-BBBA-9741-AADE-8C5067BC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2F15-DC50-794E-A78F-180B1BB8B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C240F-8B34-6A46-9174-6E759C5E4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50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57BC0"/>
                </a:solidFill>
              </a:defRPr>
            </a:lvl1pPr>
          </a:lstStyle>
          <a:p>
            <a:fld id="{3336E4F6-D79C-CA45-8BB1-42B386A426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83552-B95B-E844-B80C-91D5DC24AC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5686" y="6036391"/>
            <a:ext cx="1698235" cy="7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7B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headphones&#10;&#10;AI-generated content may be incorrect.">
            <a:extLst>
              <a:ext uri="{FF2B5EF4-FFF2-40B4-BE49-F238E27FC236}">
                <a16:creationId xmlns:a16="http://schemas.microsoft.com/office/drawing/2014/main" id="{6752A72E-E261-6264-90AF-3986708B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3483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50" y="2387584"/>
            <a:ext cx="656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157B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 Annual Congress 2025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157BC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8" y="314774"/>
            <a:ext cx="2199916" cy="19903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3786A3-FC3F-C003-7601-5AEEEBB17D39}"/>
              </a:ext>
            </a:extLst>
          </p:cNvPr>
          <p:cNvSpPr>
            <a:spLocks noGrp="1"/>
          </p:cNvSpPr>
          <p:nvPr/>
        </p:nvSpPr>
        <p:spPr>
          <a:xfrm>
            <a:off x="425718" y="3754099"/>
            <a:ext cx="5871843" cy="12673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Arial" panose="020B0604020202020204"/>
              </a:defRPr>
            </a:lvl1pPr>
          </a:lstStyle>
          <a:p>
            <a:r>
              <a:rPr lang="en-US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 slide title here on two lines if needed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3CF525-EA0C-DAC6-D622-0836FCD78C91}"/>
              </a:ext>
            </a:extLst>
          </p:cNvPr>
          <p:cNvSpPr>
            <a:spLocks noGrp="1"/>
          </p:cNvSpPr>
          <p:nvPr/>
        </p:nvSpPr>
        <p:spPr>
          <a:xfrm>
            <a:off x="425718" y="5405474"/>
            <a:ext cx="9144000" cy="6321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FFFFFF"/>
                </a:solidFill>
                <a:latin typeface="Arial" panose="020B060402020202020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Arial" panose="020B060402020202020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Arial" panose="020B060402020202020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Arial" panose="020B0604020202020204"/>
              </a:defRPr>
            </a:lvl9pPr>
          </a:lstStyle>
          <a:p>
            <a:r>
              <a:rPr lang="en-US" b="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29888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F79EB-A96E-C08C-B4DD-C19F2E75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4F6-D79C-CA45-8BB1-42B386A42637}" type="slidenum">
              <a:rPr lang="en-US" smtClean="0"/>
              <a:t>2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C99E544-D1E9-CDAC-1DD4-25EBD952ED02}"/>
              </a:ext>
            </a:extLst>
          </p:cNvPr>
          <p:cNvSpPr>
            <a:spLocks noGrp="1"/>
          </p:cNvSpPr>
          <p:nvPr/>
        </p:nvSpPr>
        <p:spPr>
          <a:xfrm>
            <a:off x="658812" y="521398"/>
            <a:ext cx="10874375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912F46"/>
                </a:solidFill>
                <a:latin typeface="Arial" panose="020B0604020202020204"/>
              </a:defRPr>
            </a:lvl1pPr>
          </a:lstStyle>
          <a:p>
            <a:r>
              <a:rPr lang="en-US" sz="40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27533B-337A-C23A-4FE6-6AA8F5C385FB}"/>
              </a:ext>
            </a:extLst>
          </p:cNvPr>
          <p:cNvSpPr>
            <a:spLocks noGrp="1"/>
          </p:cNvSpPr>
          <p:nvPr/>
        </p:nvSpPr>
        <p:spPr>
          <a:xfrm>
            <a:off x="658811" y="1477419"/>
            <a:ext cx="10874375" cy="52927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58595B"/>
                </a:solidFill>
                <a:latin typeface="Arial" panose="020B060402020202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Arial" panose="020B060402020202020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Arial" panose="020B060402020202020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Arial" panose="020B0604020202020204"/>
              </a:defRPr>
            </a:lvl9pPr>
          </a:lstStyle>
          <a:p>
            <a:r>
              <a:rPr lang="en-US" sz="2200" b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I, [</a:t>
            </a:r>
            <a:r>
              <a:rPr lang="en-US" sz="2200" b="1" i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Presenter’s name</a:t>
            </a:r>
            <a:r>
              <a:rPr lang="en-US" sz="2200" b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declare that in the past 2 years:</a:t>
            </a:r>
          </a:p>
          <a:p>
            <a:pPr>
              <a:buNone/>
            </a:pPr>
            <a:endParaRPr lang="en-US" dirty="0">
              <a:solidFill>
                <a:srgbClr val="157B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received support from the following companies:</a:t>
            </a: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[</a:t>
            </a:r>
            <a:r>
              <a:rPr lang="en-US" sz="1900" i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company names here</a:t>
            </a: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buNone/>
            </a:pPr>
            <a:endParaRPr lang="en-US" sz="1900" dirty="0">
              <a:solidFill>
                <a:srgbClr val="157B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done consulting work for the following companies:</a:t>
            </a: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[</a:t>
            </a:r>
            <a:r>
              <a:rPr lang="en-US" sz="1900" i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company names here</a:t>
            </a: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done speaking engagements for the following companies:</a:t>
            </a: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[</a:t>
            </a:r>
            <a:r>
              <a:rPr lang="en-US" sz="1900" i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company names here</a:t>
            </a: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buNone/>
            </a:pPr>
            <a:endParaRPr lang="en-US" sz="1900" dirty="0">
              <a:solidFill>
                <a:srgbClr val="157B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hold individual shares in the following:</a:t>
            </a:r>
          </a:p>
          <a:p>
            <a:pPr>
              <a:buNone/>
            </a:pP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[</a:t>
            </a:r>
            <a:r>
              <a:rPr lang="en-US" sz="1900" i="1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company names here</a:t>
            </a:r>
            <a:r>
              <a:rPr lang="en-US" sz="1900" dirty="0">
                <a:solidFill>
                  <a:srgbClr val="157B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5237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0F6F68E9EFF4191AD54316ACFEC54" ma:contentTypeVersion="19" ma:contentTypeDescription="Create a new document." ma:contentTypeScope="" ma:versionID="1be111f0463071390575616ea0b9e060">
  <xsd:schema xmlns:xsd="http://www.w3.org/2001/XMLSchema" xmlns:xs="http://www.w3.org/2001/XMLSchema" xmlns:p="http://schemas.microsoft.com/office/2006/metadata/properties" xmlns:ns2="52cf931d-765d-422c-a5aa-fe168d47e251" xmlns:ns3="94587eaf-e42c-4909-b223-d4db6b2e7580" targetNamespace="http://schemas.microsoft.com/office/2006/metadata/properties" ma:root="true" ma:fieldsID="afad108da331f2a1d5cf29b6969fe49e" ns2:_="" ns3:_="">
    <xsd:import namespace="52cf931d-765d-422c-a5aa-fe168d47e251"/>
    <xsd:import namespace="94587eaf-e42c-4909-b223-d4db6b2e7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f931d-765d-422c-a5aa-fe168d47e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fc3f4cb-322f-435a-8a80-c0839b9cd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87eaf-e42c-4909-b223-d4db6b2e7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dc58735-a0ff-453e-b892-520f83fdc110}" ma:internalName="TaxCatchAll" ma:showField="CatchAllData" ma:web="94587eaf-e42c-4909-b223-d4db6b2e7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cf931d-765d-422c-a5aa-fe168d47e251">
      <Terms xmlns="http://schemas.microsoft.com/office/infopath/2007/PartnerControls"/>
    </lcf76f155ced4ddcb4097134ff3c332f>
    <TaxCatchAll xmlns="94587eaf-e42c-4909-b223-d4db6b2e7580" xsi:nil="true"/>
    <_Flow_SignoffStatus xmlns="52cf931d-765d-422c-a5aa-fe168d47e251" xsi:nil="true"/>
  </documentManagement>
</p:properties>
</file>

<file path=customXml/itemProps1.xml><?xml version="1.0" encoding="utf-8"?>
<ds:datastoreItem xmlns:ds="http://schemas.openxmlformats.org/officeDocument/2006/customXml" ds:itemID="{F69DE235-16D2-4A4B-8026-CF5BCF0E2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f931d-765d-422c-a5aa-fe168d47e251"/>
    <ds:schemaRef ds:uri="94587eaf-e42c-4909-b223-d4db6b2e7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856EAB-AA09-4908-9A64-2C4F4F969C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5C8F9E-2B94-46C4-A331-AB87085538EC}">
  <ds:schemaRefs>
    <ds:schemaRef ds:uri="http://schemas.microsoft.com/office/2006/metadata/properties"/>
    <ds:schemaRef ds:uri="http://schemas.microsoft.com/office/infopath/2007/PartnerControls"/>
    <ds:schemaRef ds:uri="52cf931d-765d-422c-a5aa-fe168d47e251"/>
    <ds:schemaRef ds:uri="94587eaf-e42c-4909-b223-d4db6b2e75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99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Sedit</dc:title>
  <dc:creator>Katie Hobbs</dc:creator>
  <cp:lastModifiedBy>Venease Ywamoi</cp:lastModifiedBy>
  <cp:revision>25</cp:revision>
  <dcterms:created xsi:type="dcterms:W3CDTF">2018-11-17T18:07:48Z</dcterms:created>
  <dcterms:modified xsi:type="dcterms:W3CDTF">2025-08-07T15:31:23Z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0x010100C320F6F68E9EFF4191AD54316ACFEC54</vt:lpwstr>
  </property>
  <property fmtid="{D5CDD505-2E9C-101B-9397-08002B2CF9AE}" pid="3" name="MediaServiceImageTags">
    <vt:lpwstr/>
  </property>
</Properties>
</file>