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7"/>
  </p:notesMasterIdLst>
  <p:sldIdLst>
    <p:sldId id="264" r:id="rId5"/>
    <p:sldId id="601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7BC0"/>
    <a:srgbClr val="13152A"/>
    <a:srgbClr val="C4DE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99"/>
    <p:restoredTop sz="94672"/>
  </p:normalViewPr>
  <p:slideViewPr>
    <p:cSldViewPr snapToGrid="0" snapToObjects="1">
      <p:cViewPr varScale="1">
        <p:scale>
          <a:sx n="112" d="100"/>
          <a:sy n="112" d="100"/>
        </p:scale>
        <p:origin x="51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CB4E0E-74E4-FA4C-91B4-1A83E32AEDE2}" type="datetimeFigureOut">
              <a:rPr lang="en-US" smtClean="0"/>
              <a:t>8/7/2025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F6CCC8-F8CF-B646-A1C7-DB7DCF5D67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79368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B7F8AE-17D9-3C48-BD13-E5595E63FF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1499" y="646113"/>
            <a:ext cx="10791825" cy="1001712"/>
          </a:xfrm>
        </p:spPr>
        <p:txBody>
          <a:bodyPr anchor="t"/>
          <a:lstStyle>
            <a:lvl1pPr algn="l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DFA58F6-4A9B-CC47-B85C-4BE46DC8DC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1499" y="1647825"/>
            <a:ext cx="10791825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EF0354-3165-F340-977A-46378E0242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71499" y="6161087"/>
            <a:ext cx="2743200" cy="365125"/>
          </a:xfrm>
        </p:spPr>
        <p:txBody>
          <a:bodyPr/>
          <a:lstStyle>
            <a:lvl1pPr algn="l">
              <a:defRPr>
                <a:solidFill>
                  <a:srgbClr val="157BC0"/>
                </a:solidFill>
              </a:defRPr>
            </a:lvl1pPr>
          </a:lstStyle>
          <a:p>
            <a:fld id="{3336E4F6-D79C-CA45-8BB1-42B386A4263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67701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D02007-417A-7244-9643-290FAAE25D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C099AFD-0AFC-254C-9DC3-A04BCD3122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00AA19-B707-764A-B309-416CA0BD3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E4F6-D79C-CA45-8BB1-42B386A42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30127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0231855-87DC-CB47-BF5D-60E325F4063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A1C0934-A900-DC46-90D0-AB5F1526BA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A777D7-313D-D946-B2C8-851B7F47B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E4F6-D79C-CA45-8BB1-42B386A42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4141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AD250F-C277-6D4D-86D7-1822EAC892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ADAF7D-AA88-FC47-B827-94FEC05D03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6FD752-4E03-2B4D-A2AC-04587698FF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E4F6-D79C-CA45-8BB1-42B386A42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84968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54F7C1-DB74-2149-A7E8-8A1010B025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134E54-B999-0F46-A83F-88C5AB42C8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351B2C-8419-7448-A70B-68A21B699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E4F6-D79C-CA45-8BB1-42B386A42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18727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AD3290-8CDC-AB4D-8DC3-245EDC158F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32C9FC-0BD8-3F46-B0E8-71F2F104F26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6AC484-36E2-0B4B-9EBA-98542EC32A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AB4897-682A-264E-9305-14D257BEC6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E4F6-D79C-CA45-8BB1-42B386A42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74056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59B5DE-38B9-6942-B1C0-42B4222570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E27A6B-7395-DF46-A774-570B4A4804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FCE875-6918-C345-805C-1FA73536A9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EBE4E61-557E-1346-8DE4-20BAF03867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6913261-FA68-B64D-BCDB-41A5B1ED7D8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9FB709A-ECDA-0A45-B9D6-A0B4909B40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E4F6-D79C-CA45-8BB1-42B386A42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45480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16CDFB-7545-824A-97E5-E68A46F6F9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60B490E-C38C-614E-A0CE-36DF94335E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E4F6-D79C-CA45-8BB1-42B386A42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0461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DFC5FB-14B9-B147-A9B9-8DF1847379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E4F6-D79C-CA45-8BB1-42B386A42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49319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1A1085-B36C-234A-AEAB-74150E0683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5332CD-F961-424A-89FE-3B8FCBD3C3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366E4CE-90E6-F44E-9A56-9BCA1CB227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29E51D1-D68C-AE47-B985-E63FB448C5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E4F6-D79C-CA45-8BB1-42B386A42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7769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C260BD-ED3F-8A4E-A3A1-320839CDF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74B09B7-69C0-0446-9CC3-06FC9141E0C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E33E388-5C2F-0F43-9AA1-2C51783C89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66222D-0C51-504B-A6BE-3ED939D9D6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E4F6-D79C-CA45-8BB1-42B386A42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7291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CD07DFC-5327-004D-BE0D-4905013AA843}"/>
              </a:ext>
            </a:extLst>
          </p:cNvPr>
          <p:cNvSpPr/>
          <p:nvPr userDrawn="1"/>
        </p:nvSpPr>
        <p:spPr>
          <a:xfrm>
            <a:off x="0" y="5561012"/>
            <a:ext cx="12192000" cy="13255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AF5C48E-BBBA-9741-AADE-8C5067BCDB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982F15-DC50-794E-A78F-180B1BB8B6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0C240F-8B34-6A46-9174-6E759C5E4F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40501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157BC0"/>
                </a:solidFill>
              </a:defRPr>
            </a:lvl1pPr>
          </a:lstStyle>
          <a:p>
            <a:fld id="{3336E4F6-D79C-CA45-8BB1-42B386A42637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0083552-B95B-E844-B80C-91D5DC24AC0C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10325686" y="6036391"/>
            <a:ext cx="1698235" cy="733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38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157BC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erson wearing headphones&#10;&#10;AI-generated content may be incorrect.">
            <a:extLst>
              <a:ext uri="{FF2B5EF4-FFF2-40B4-BE49-F238E27FC236}">
                <a16:creationId xmlns:a16="http://schemas.microsoft.com/office/drawing/2014/main" id="{6752A72E-E261-6264-90AF-3986708B68B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0" y="0"/>
            <a:ext cx="12192000" cy="348386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37150" y="2387584"/>
            <a:ext cx="656185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srgbClr val="157B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BOA Annual Congress 2025</a:t>
            </a: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srgbClr val="157BC0"/>
              </a:solidFill>
              <a:effectLst/>
              <a:uLnTx/>
              <a:uFillTx/>
              <a:latin typeface="Calibri" panose="020F0502020204030204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718" y="314774"/>
            <a:ext cx="2199916" cy="1990386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623786A3-FC3F-C003-7601-5AEEEBB17D39}"/>
              </a:ext>
            </a:extLst>
          </p:cNvPr>
          <p:cNvSpPr>
            <a:spLocks noGrp="1"/>
          </p:cNvSpPr>
          <p:nvPr/>
        </p:nvSpPr>
        <p:spPr>
          <a:xfrm>
            <a:off x="425718" y="3754099"/>
            <a:ext cx="5871843" cy="1267310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lIns="0" tIns="0" rIns="0" bIns="0" rtlCol="0" anchor="b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FFFFFF"/>
                </a:solidFill>
                <a:latin typeface="Arial" panose="020B0604020202020204"/>
              </a:defRPr>
            </a:lvl1pPr>
          </a:lstStyle>
          <a:p>
            <a:r>
              <a:rPr lang="en-US" dirty="0">
                <a:solidFill>
                  <a:srgbClr val="157B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Cover slide title here on two lines if needed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BE3CF525-EA0C-DAC6-D622-0836FCD78C91}"/>
              </a:ext>
            </a:extLst>
          </p:cNvPr>
          <p:cNvSpPr>
            <a:spLocks noGrp="1"/>
          </p:cNvSpPr>
          <p:nvPr/>
        </p:nvSpPr>
        <p:spPr>
          <a:xfrm>
            <a:off x="425718" y="5405474"/>
            <a:ext cx="9144000" cy="63211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rgbClr val="FFFFFF"/>
                </a:solidFill>
                <a:latin typeface="Arial" panose="020B0604020202020204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000000"/>
                </a:solidFill>
                <a:latin typeface="Arial" panose="020B0604020202020204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rgbClr val="000000"/>
                </a:solidFill>
                <a:latin typeface="Arial" panose="020B0604020202020204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rgbClr val="000000"/>
                </a:solidFill>
                <a:latin typeface="Arial" panose="020B0604020202020204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rgbClr val="000000"/>
                </a:solidFill>
                <a:latin typeface="Arial" panose="020B0604020202020204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rgbClr val="000000"/>
                </a:solidFill>
                <a:latin typeface="Arial" panose="020B0604020202020204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rgbClr val="000000"/>
                </a:solidFill>
                <a:latin typeface="Arial" panose="020B0604020202020204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rgbClr val="000000"/>
                </a:solidFill>
                <a:latin typeface="Arial" panose="020B0604020202020204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rgbClr val="000000"/>
                </a:solidFill>
                <a:latin typeface="Arial" panose="020B0604020202020204"/>
              </a:defRPr>
            </a:lvl9pPr>
          </a:lstStyle>
          <a:p>
            <a:r>
              <a:rPr lang="en-US" b="0" dirty="0">
                <a:solidFill>
                  <a:srgbClr val="157B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Subtitle to go here</a:t>
            </a:r>
          </a:p>
        </p:txBody>
      </p:sp>
    </p:spTree>
    <p:extLst>
      <p:ext uri="{BB962C8B-B14F-4D97-AF65-F5344CB8AC3E}">
        <p14:creationId xmlns:p14="http://schemas.microsoft.com/office/powerpoint/2010/main" val="32988862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67F79EB-A96E-C08C-B4DD-C19F2E7595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E4F6-D79C-CA45-8BB1-42B386A42637}" type="slidenum">
              <a:rPr lang="en-US" smtClean="0"/>
              <a:t>2</a:t>
            </a:fld>
            <a:endParaRPr lang="en-US"/>
          </a:p>
        </p:txBody>
      </p:sp>
      <p:sp>
        <p:nvSpPr>
          <p:cNvPr id="3" name="Title 3">
            <a:extLst>
              <a:ext uri="{FF2B5EF4-FFF2-40B4-BE49-F238E27FC236}">
                <a16:creationId xmlns:a16="http://schemas.microsoft.com/office/drawing/2014/main" id="{EC99E544-D1E9-CDAC-1DD4-25EBD952ED02}"/>
              </a:ext>
            </a:extLst>
          </p:cNvPr>
          <p:cNvSpPr>
            <a:spLocks noGrp="1"/>
          </p:cNvSpPr>
          <p:nvPr/>
        </p:nvSpPr>
        <p:spPr>
          <a:xfrm>
            <a:off x="658812" y="521398"/>
            <a:ext cx="10874375" cy="553998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rgbClr val="912F46"/>
                </a:solidFill>
                <a:latin typeface="Arial" panose="020B0604020202020204"/>
              </a:defRPr>
            </a:lvl1pPr>
          </a:lstStyle>
          <a:p>
            <a:r>
              <a:rPr lang="en-US" sz="4000" dirty="0">
                <a:solidFill>
                  <a:srgbClr val="157B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Disclosure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B27533B-337A-C23A-4FE6-6AA8F5C385FB}"/>
              </a:ext>
            </a:extLst>
          </p:cNvPr>
          <p:cNvSpPr>
            <a:spLocks noGrp="1"/>
          </p:cNvSpPr>
          <p:nvPr/>
        </p:nvSpPr>
        <p:spPr>
          <a:xfrm>
            <a:off x="658811" y="1477419"/>
            <a:ext cx="10874375" cy="529272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rgbClr val="58595B"/>
                </a:solidFill>
                <a:latin typeface="Arial" panose="020B0604020202020204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00000"/>
                </a:solidFill>
                <a:latin typeface="Arial" panose="020B0604020202020204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00000"/>
                </a:solidFill>
                <a:latin typeface="Arial" panose="020B0604020202020204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Arial" panose="020B0604020202020204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Arial" panose="020B0604020202020204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Arial" panose="020B0604020202020204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Arial" panose="020B0604020202020204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Arial" panose="020B0604020202020204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Arial" panose="020B0604020202020204"/>
              </a:defRPr>
            </a:lvl9pPr>
          </a:lstStyle>
          <a:p>
            <a:r>
              <a:rPr lang="en-US" sz="2200" b="1" dirty="0">
                <a:solidFill>
                  <a:srgbClr val="157B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I, [</a:t>
            </a:r>
            <a:r>
              <a:rPr lang="en-US" sz="2200" b="1" i="1" dirty="0">
                <a:solidFill>
                  <a:srgbClr val="157B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Presenter’s name</a:t>
            </a:r>
            <a:r>
              <a:rPr lang="en-US" sz="2200" b="1" dirty="0">
                <a:solidFill>
                  <a:srgbClr val="157B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] declare that in the past 2 years:</a:t>
            </a:r>
          </a:p>
          <a:p>
            <a:pPr>
              <a:buNone/>
            </a:pPr>
            <a:endParaRPr lang="en-US" dirty="0">
              <a:solidFill>
                <a:srgbClr val="157B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None/>
            </a:pPr>
            <a:r>
              <a:rPr lang="en-US" sz="1900" dirty="0">
                <a:solidFill>
                  <a:srgbClr val="157B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 have received support from the following companies:</a:t>
            </a:r>
          </a:p>
          <a:p>
            <a:pPr>
              <a:buNone/>
            </a:pPr>
            <a:r>
              <a:rPr lang="en-US" sz="1900" dirty="0">
                <a:solidFill>
                  <a:srgbClr val="157B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[</a:t>
            </a:r>
            <a:r>
              <a:rPr lang="en-US" sz="1900" i="1" dirty="0">
                <a:solidFill>
                  <a:srgbClr val="157B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relevant company names here</a:t>
            </a:r>
            <a:r>
              <a:rPr lang="en-US" sz="1900" dirty="0">
                <a:solidFill>
                  <a:srgbClr val="157B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]</a:t>
            </a:r>
          </a:p>
          <a:p>
            <a:pPr>
              <a:buNone/>
            </a:pPr>
            <a:endParaRPr lang="en-US" sz="1900" dirty="0">
              <a:solidFill>
                <a:srgbClr val="157B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None/>
            </a:pPr>
            <a:r>
              <a:rPr lang="en-US" sz="1900" dirty="0">
                <a:solidFill>
                  <a:srgbClr val="157B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 have done consulting work for the following companies:</a:t>
            </a:r>
          </a:p>
          <a:p>
            <a:pPr>
              <a:buNone/>
            </a:pPr>
            <a:r>
              <a:rPr lang="en-US" sz="1900" dirty="0">
                <a:solidFill>
                  <a:srgbClr val="157B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[</a:t>
            </a:r>
            <a:r>
              <a:rPr lang="en-US" sz="1900" i="1" dirty="0">
                <a:solidFill>
                  <a:srgbClr val="157B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relevant company names here</a:t>
            </a:r>
            <a:r>
              <a:rPr lang="en-US" sz="1900" dirty="0">
                <a:solidFill>
                  <a:srgbClr val="157B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]</a:t>
            </a:r>
          </a:p>
          <a:p>
            <a:pPr>
              <a:buNone/>
            </a:pPr>
            <a:r>
              <a:rPr lang="en-US" sz="1900" dirty="0">
                <a:solidFill>
                  <a:srgbClr val="157B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</a:p>
          <a:p>
            <a:pPr>
              <a:buNone/>
            </a:pPr>
            <a:r>
              <a:rPr lang="en-US" sz="1900" dirty="0">
                <a:solidFill>
                  <a:srgbClr val="157B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 have done speaking engagements for the following companies:</a:t>
            </a:r>
          </a:p>
          <a:p>
            <a:pPr>
              <a:buNone/>
            </a:pPr>
            <a:r>
              <a:rPr lang="en-US" sz="1900" dirty="0">
                <a:solidFill>
                  <a:srgbClr val="157B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[</a:t>
            </a:r>
            <a:r>
              <a:rPr lang="en-US" sz="1900" i="1" dirty="0">
                <a:solidFill>
                  <a:srgbClr val="157B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relevant company names here</a:t>
            </a:r>
            <a:r>
              <a:rPr lang="en-US" sz="1900" dirty="0">
                <a:solidFill>
                  <a:srgbClr val="157B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]</a:t>
            </a:r>
          </a:p>
          <a:p>
            <a:pPr>
              <a:buNone/>
            </a:pPr>
            <a:endParaRPr lang="en-US" sz="1900" dirty="0">
              <a:solidFill>
                <a:srgbClr val="157B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None/>
            </a:pPr>
            <a:r>
              <a:rPr lang="en-US" sz="1900" dirty="0">
                <a:solidFill>
                  <a:srgbClr val="157B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 hold individual shares in the following:</a:t>
            </a:r>
          </a:p>
          <a:p>
            <a:pPr>
              <a:buNone/>
            </a:pPr>
            <a:r>
              <a:rPr lang="en-US" sz="1900" dirty="0">
                <a:solidFill>
                  <a:srgbClr val="157B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[</a:t>
            </a:r>
            <a:r>
              <a:rPr lang="en-US" sz="1900" i="1" dirty="0">
                <a:solidFill>
                  <a:srgbClr val="157B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relevant company names here</a:t>
            </a:r>
            <a:r>
              <a:rPr lang="en-US" sz="1900" dirty="0">
                <a:solidFill>
                  <a:srgbClr val="157B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21523737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320F6F68E9EFF4191AD54316ACFEC54" ma:contentTypeVersion="19" ma:contentTypeDescription="Create a new document." ma:contentTypeScope="" ma:versionID="1be111f0463071390575616ea0b9e060">
  <xsd:schema xmlns:xsd="http://www.w3.org/2001/XMLSchema" xmlns:xs="http://www.w3.org/2001/XMLSchema" xmlns:p="http://schemas.microsoft.com/office/2006/metadata/properties" xmlns:ns2="52cf931d-765d-422c-a5aa-fe168d47e251" xmlns:ns3="94587eaf-e42c-4909-b223-d4db6b2e7580" targetNamespace="http://schemas.microsoft.com/office/2006/metadata/properties" ma:root="true" ma:fieldsID="afad108da331f2a1d5cf29b6969fe49e" ns2:_="" ns3:_="">
    <xsd:import namespace="52cf931d-765d-422c-a5aa-fe168d47e251"/>
    <xsd:import namespace="94587eaf-e42c-4909-b223-d4db6b2e758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2:_Flow_SignoffStatu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2cf931d-765d-422c-a5aa-fe168d47e25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4" nillable="true" ma:displayName="Location" ma:internalName="MediaServiceLocatio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_Flow_SignoffStatus" ma:index="20" nillable="true" ma:displayName="Sign-off status" ma:internalName="Sign_x002d_off_x0020_status">
      <xsd:simpleType>
        <xsd:restriction base="dms:Text"/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8fc3f4cb-322f-435a-8a80-c0839b9cdfd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4587eaf-e42c-4909-b223-d4db6b2e7580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5dc58735-a0ff-453e-b892-520f83fdc110}" ma:internalName="TaxCatchAll" ma:showField="CatchAllData" ma:web="94587eaf-e42c-4909-b223-d4db6b2e758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2cf931d-765d-422c-a5aa-fe168d47e251">
      <Terms xmlns="http://schemas.microsoft.com/office/infopath/2007/PartnerControls"/>
    </lcf76f155ced4ddcb4097134ff3c332f>
    <TaxCatchAll xmlns="94587eaf-e42c-4909-b223-d4db6b2e7580" xsi:nil="true"/>
    <_Flow_SignoffStatus xmlns="52cf931d-765d-422c-a5aa-fe168d47e251" xsi:nil="true"/>
  </documentManagement>
</p:properties>
</file>

<file path=customXml/itemProps1.xml><?xml version="1.0" encoding="utf-8"?>
<ds:datastoreItem xmlns:ds="http://schemas.openxmlformats.org/officeDocument/2006/customXml" ds:itemID="{F69DE235-16D2-4A4B-8026-CF5BCF0E2A0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2cf931d-765d-422c-a5aa-fe168d47e251"/>
    <ds:schemaRef ds:uri="94587eaf-e42c-4909-b223-d4db6b2e758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F856EAB-AA09-4908-9A64-2C4F4F969C7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C5C8F9E-2B94-46C4-A331-AB87085538EC}">
  <ds:schemaRefs>
    <ds:schemaRef ds:uri="http://schemas.microsoft.com/office/2006/metadata/properties"/>
    <ds:schemaRef ds:uri="http://schemas.microsoft.com/office/infopath/2007/PartnerControls"/>
    <ds:schemaRef ds:uri="52cf931d-765d-422c-a5aa-fe168d47e251"/>
    <ds:schemaRef ds:uri="94587eaf-e42c-4909-b223-d4db6b2e7580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6569</TotalTime>
  <Words>99</Words>
  <Application>Microsoft Office PowerPoint</Application>
  <PresentationFormat>Widescreen</PresentationFormat>
  <Paragraphs>18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Lorem Ipsum Dolor Sedit</dc:title>
  <dc:creator>Katie Hobbs</dc:creator>
  <cp:lastModifiedBy>Venease Ywamoi</cp:lastModifiedBy>
  <cp:revision>25</cp:revision>
  <dcterms:created xsi:type="dcterms:W3CDTF">2018-11-17T18:07:48Z</dcterms:created>
  <dcterms:modified xsi:type="dcterms:W3CDTF">2025-08-07T15:31:23Z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0x010100C320F6F68E9EFF4191AD54316ACFEC54</vt:lpwstr>
  </property>
  <property fmtid="{D5CDD505-2E9C-101B-9397-08002B2CF9AE}" pid="3" name="MediaServiceImageTags">
    <vt:lpwstr/>
  </property>
</Properties>
</file>